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77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62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29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07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29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03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49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85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64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15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E9A2-3617-4B25-BC42-A3358343D4DB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77C9C-BB35-4C03-8599-B22FE84953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980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1439787" y="6308521"/>
            <a:ext cx="170575" cy="20604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41" y="0"/>
            <a:ext cx="11975184" cy="681376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1685862" y="6411545"/>
            <a:ext cx="167781" cy="18481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22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03353賈其樺</dc:creator>
  <cp:lastModifiedBy>03353賈其樺</cp:lastModifiedBy>
  <cp:revision>5</cp:revision>
  <cp:lastPrinted>2023-01-05T12:02:10Z</cp:lastPrinted>
  <dcterms:created xsi:type="dcterms:W3CDTF">2023-01-04T00:55:12Z</dcterms:created>
  <dcterms:modified xsi:type="dcterms:W3CDTF">2023-01-05T12:02:14Z</dcterms:modified>
</cp:coreProperties>
</file>