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87266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E9A2-3617-4B25-BC42-A3358343D4DB}" type="datetimeFigureOut">
              <a:rPr lang="zh-TW" altLang="en-US" smtClean="0"/>
              <a:t>2023/1/5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7C9C-BB35-4C03-8599-B22FE84953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60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E9A2-3617-4B25-BC42-A3358343D4DB}" type="datetimeFigureOut">
              <a:rPr lang="zh-TW" altLang="en-US" smtClean="0"/>
              <a:t>2023/1/5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7C9C-BB35-4C03-8599-B22FE84953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5770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E9A2-3617-4B25-BC42-A3358343D4DB}" type="datetimeFigureOut">
              <a:rPr lang="zh-TW" altLang="en-US" smtClean="0"/>
              <a:t>2023/1/5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7C9C-BB35-4C03-8599-B22FE84953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9621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E9A2-3617-4B25-BC42-A3358343D4DB}" type="datetimeFigureOut">
              <a:rPr lang="zh-TW" altLang="en-US" smtClean="0"/>
              <a:t>2023/1/5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7C9C-BB35-4C03-8599-B22FE84953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0294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E9A2-3617-4B25-BC42-A3358343D4DB}" type="datetimeFigureOut">
              <a:rPr lang="zh-TW" altLang="en-US" smtClean="0"/>
              <a:t>2023/1/5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7C9C-BB35-4C03-8599-B22FE84953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0070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E9A2-3617-4B25-BC42-A3358343D4DB}" type="datetimeFigureOut">
              <a:rPr lang="zh-TW" altLang="en-US" smtClean="0"/>
              <a:t>2023/1/5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7C9C-BB35-4C03-8599-B22FE84953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2294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E9A2-3617-4B25-BC42-A3358343D4DB}" type="datetimeFigureOut">
              <a:rPr lang="zh-TW" altLang="en-US" smtClean="0"/>
              <a:t>2023/1/5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7C9C-BB35-4C03-8599-B22FE84953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8037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E9A2-3617-4B25-BC42-A3358343D4DB}" type="datetimeFigureOut">
              <a:rPr lang="zh-TW" altLang="en-US" smtClean="0"/>
              <a:t>2023/1/5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7C9C-BB35-4C03-8599-B22FE84953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7498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E9A2-3617-4B25-BC42-A3358343D4DB}" type="datetimeFigureOut">
              <a:rPr lang="zh-TW" altLang="en-US" smtClean="0"/>
              <a:t>2023/1/5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7C9C-BB35-4C03-8599-B22FE84953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4859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E9A2-3617-4B25-BC42-A3358343D4DB}" type="datetimeFigureOut">
              <a:rPr lang="zh-TW" altLang="en-US" smtClean="0"/>
              <a:t>2023/1/5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7C9C-BB35-4C03-8599-B22FE84953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9648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6E9A2-3617-4B25-BC42-A3358343D4DB}" type="datetimeFigureOut">
              <a:rPr lang="zh-TW" altLang="en-US" smtClean="0"/>
              <a:t>2023/1/5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77C9C-BB35-4C03-8599-B22FE84953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8152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6E9A2-3617-4B25-BC42-A3358343D4DB}" type="datetimeFigureOut">
              <a:rPr lang="zh-TW" altLang="en-US" smtClean="0"/>
              <a:t>2023/1/5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77C9C-BB35-4C03-8599-B22FE849531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9806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11439787" y="6308521"/>
            <a:ext cx="170575" cy="20604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41" y="0"/>
            <a:ext cx="11975184" cy="681376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1685862" y="6411545"/>
            <a:ext cx="167781" cy="184815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8228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CPC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03353賈其樺</dc:creator>
  <cp:lastModifiedBy>03353賈其樺</cp:lastModifiedBy>
  <cp:revision>5</cp:revision>
  <cp:lastPrinted>2023-01-05T12:02:10Z</cp:lastPrinted>
  <dcterms:created xsi:type="dcterms:W3CDTF">2023-01-04T00:55:12Z</dcterms:created>
  <dcterms:modified xsi:type="dcterms:W3CDTF">2023-01-05T12:02:14Z</dcterms:modified>
</cp:coreProperties>
</file>