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howSpecialPlsOnTitleSld="0" saveSubsetFonts="1">
  <p:sldMasterIdLst>
    <p:sldMasterId id="2147483674" r:id="rId1"/>
  </p:sldMasterIdLst>
  <p:notesMasterIdLst>
    <p:notesMasterId r:id="rId40"/>
  </p:notesMasterIdLst>
  <p:handoutMasterIdLst>
    <p:handoutMasterId r:id="rId41"/>
  </p:handoutMasterIdLst>
  <p:sldIdLst>
    <p:sldId id="1191" r:id="rId2"/>
    <p:sldId id="1155" r:id="rId3"/>
    <p:sldId id="1193" r:id="rId4"/>
    <p:sldId id="1176" r:id="rId5"/>
    <p:sldId id="1139" r:id="rId6"/>
    <p:sldId id="1141" r:id="rId7"/>
    <p:sldId id="1194" r:id="rId8"/>
    <p:sldId id="1035" r:id="rId9"/>
    <p:sldId id="1178" r:id="rId10"/>
    <p:sldId id="1179" r:id="rId11"/>
    <p:sldId id="1180" r:id="rId12"/>
    <p:sldId id="1199" r:id="rId13"/>
    <p:sldId id="1197" r:id="rId14"/>
    <p:sldId id="1198" r:id="rId15"/>
    <p:sldId id="1200" r:id="rId16"/>
    <p:sldId id="1145" r:id="rId17"/>
    <p:sldId id="1181" r:id="rId18"/>
    <p:sldId id="1195" r:id="rId19"/>
    <p:sldId id="1196" r:id="rId20"/>
    <p:sldId id="1115" r:id="rId21"/>
    <p:sldId id="1190" r:id="rId22"/>
    <p:sldId id="1189" r:id="rId23"/>
    <p:sldId id="1207" r:id="rId24"/>
    <p:sldId id="1208" r:id="rId25"/>
    <p:sldId id="1206" r:id="rId26"/>
    <p:sldId id="1201" r:id="rId27"/>
    <p:sldId id="1204" r:id="rId28"/>
    <p:sldId id="1209" r:id="rId29"/>
    <p:sldId id="1210" r:id="rId30"/>
    <p:sldId id="1213" r:id="rId31"/>
    <p:sldId id="1214" r:id="rId32"/>
    <p:sldId id="1216" r:id="rId33"/>
    <p:sldId id="1217" r:id="rId34"/>
    <p:sldId id="1212" r:id="rId35"/>
    <p:sldId id="1211" r:id="rId36"/>
    <p:sldId id="1205" r:id="rId37"/>
    <p:sldId id="1203" r:id="rId38"/>
    <p:sldId id="1032" r:id="rId39"/>
  </p:sldIdLst>
  <p:sldSz cx="9144000" cy="6858000" type="screen4x3"/>
  <p:notesSz cx="9866313" cy="6735763"/>
  <p:defaultTextStyle>
    <a:defPPr>
      <a:defRPr lang="zh-TW"/>
    </a:defPPr>
    <a:lvl1pPr algn="l" rtl="0" fontAlgn="base">
      <a:spcBef>
        <a:spcPct val="0"/>
      </a:spcBef>
      <a:spcAft>
        <a:spcPct val="0"/>
      </a:spcAft>
      <a:defRPr kumimoji="1" sz="3200" kern="1200">
        <a:solidFill>
          <a:schemeClr val="tx1"/>
        </a:solidFill>
        <a:latin typeface="Times New Roman" pitchFamily="18" charset="0"/>
        <a:ea typeface="新細明體" pitchFamily="18" charset="-120"/>
        <a:cs typeface="+mn-cs"/>
      </a:defRPr>
    </a:lvl1pPr>
    <a:lvl2pPr marL="457200" algn="l" rtl="0" fontAlgn="base">
      <a:spcBef>
        <a:spcPct val="0"/>
      </a:spcBef>
      <a:spcAft>
        <a:spcPct val="0"/>
      </a:spcAft>
      <a:defRPr kumimoji="1" sz="3200" kern="1200">
        <a:solidFill>
          <a:schemeClr val="tx1"/>
        </a:solidFill>
        <a:latin typeface="Times New Roman" pitchFamily="18" charset="0"/>
        <a:ea typeface="新細明體" pitchFamily="18" charset="-120"/>
        <a:cs typeface="+mn-cs"/>
      </a:defRPr>
    </a:lvl2pPr>
    <a:lvl3pPr marL="914400" algn="l" rtl="0" fontAlgn="base">
      <a:spcBef>
        <a:spcPct val="0"/>
      </a:spcBef>
      <a:spcAft>
        <a:spcPct val="0"/>
      </a:spcAft>
      <a:defRPr kumimoji="1" sz="3200" kern="1200">
        <a:solidFill>
          <a:schemeClr val="tx1"/>
        </a:solidFill>
        <a:latin typeface="Times New Roman" pitchFamily="18" charset="0"/>
        <a:ea typeface="新細明體" pitchFamily="18" charset="-120"/>
        <a:cs typeface="+mn-cs"/>
      </a:defRPr>
    </a:lvl3pPr>
    <a:lvl4pPr marL="1371600" algn="l" rtl="0" fontAlgn="base">
      <a:spcBef>
        <a:spcPct val="0"/>
      </a:spcBef>
      <a:spcAft>
        <a:spcPct val="0"/>
      </a:spcAft>
      <a:defRPr kumimoji="1" sz="3200" kern="1200">
        <a:solidFill>
          <a:schemeClr val="tx1"/>
        </a:solidFill>
        <a:latin typeface="Times New Roman" pitchFamily="18" charset="0"/>
        <a:ea typeface="新細明體" pitchFamily="18" charset="-120"/>
        <a:cs typeface="+mn-cs"/>
      </a:defRPr>
    </a:lvl4pPr>
    <a:lvl5pPr marL="1828800" algn="l" rtl="0" fontAlgn="base">
      <a:spcBef>
        <a:spcPct val="0"/>
      </a:spcBef>
      <a:spcAft>
        <a:spcPct val="0"/>
      </a:spcAft>
      <a:defRPr kumimoji="1" sz="3200" kern="1200">
        <a:solidFill>
          <a:schemeClr val="tx1"/>
        </a:solidFill>
        <a:latin typeface="Times New Roman" pitchFamily="18" charset="0"/>
        <a:ea typeface="新細明體" pitchFamily="18" charset="-120"/>
        <a:cs typeface="+mn-cs"/>
      </a:defRPr>
    </a:lvl5pPr>
    <a:lvl6pPr marL="2286000" algn="l" defTabSz="914400" rtl="0" eaLnBrk="1" latinLnBrk="0" hangingPunct="1">
      <a:defRPr kumimoji="1" sz="3200" kern="1200">
        <a:solidFill>
          <a:schemeClr val="tx1"/>
        </a:solidFill>
        <a:latin typeface="Times New Roman" pitchFamily="18" charset="0"/>
        <a:ea typeface="新細明體" pitchFamily="18" charset="-120"/>
        <a:cs typeface="+mn-cs"/>
      </a:defRPr>
    </a:lvl6pPr>
    <a:lvl7pPr marL="2743200" algn="l" defTabSz="914400" rtl="0" eaLnBrk="1" latinLnBrk="0" hangingPunct="1">
      <a:defRPr kumimoji="1" sz="3200" kern="1200">
        <a:solidFill>
          <a:schemeClr val="tx1"/>
        </a:solidFill>
        <a:latin typeface="Times New Roman" pitchFamily="18" charset="0"/>
        <a:ea typeface="新細明體" pitchFamily="18" charset="-120"/>
        <a:cs typeface="+mn-cs"/>
      </a:defRPr>
    </a:lvl7pPr>
    <a:lvl8pPr marL="3200400" algn="l" defTabSz="914400" rtl="0" eaLnBrk="1" latinLnBrk="0" hangingPunct="1">
      <a:defRPr kumimoji="1" sz="3200" kern="1200">
        <a:solidFill>
          <a:schemeClr val="tx1"/>
        </a:solidFill>
        <a:latin typeface="Times New Roman" pitchFamily="18" charset="0"/>
        <a:ea typeface="新細明體" pitchFamily="18" charset="-120"/>
        <a:cs typeface="+mn-cs"/>
      </a:defRPr>
    </a:lvl8pPr>
    <a:lvl9pPr marL="3657600" algn="l" defTabSz="914400" rtl="0" eaLnBrk="1" latinLnBrk="0" hangingPunct="1">
      <a:defRPr kumimoji="1" sz="3200" kern="1200">
        <a:solidFill>
          <a:schemeClr val="tx1"/>
        </a:solidFill>
        <a:latin typeface="Times New Roman" pitchFamily="18" charset="0"/>
        <a:ea typeface="新細明體" pitchFamily="18" charset="-120"/>
        <a:cs typeface="+mn-cs"/>
      </a:defRPr>
    </a:lvl9pPr>
  </p:defaultTextStyle>
  <p:extLst>
    <p:ext uri="{EFAFB233-063F-42B5-8137-9DF3F51BA10A}">
      <p15:sldGuideLst xmlns:p15="http://schemas.microsoft.com/office/powerpoint/2012/main">
        <p15:guide id="1" orient="horz" pos="4088" userDrawn="1">
          <p15:clr>
            <a:srgbClr val="A4A3A4"/>
          </p15:clr>
        </p15:guide>
        <p15:guide id="2" pos="5497" userDrawn="1">
          <p15:clr>
            <a:srgbClr val="A4A3A4"/>
          </p15:clr>
        </p15:guide>
        <p15:guide id="3" pos="116" userDrawn="1">
          <p15:clr>
            <a:srgbClr val="A4A3A4"/>
          </p15:clr>
        </p15:guide>
        <p15:guide id="4" orient="horz" pos="232"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CPCuser" initials="C" lastIdx="1" clrIdx="0">
    <p:extLst>
      <p:ext uri="{19B8F6BF-5375-455C-9EA6-DF929625EA0E}">
        <p15:presenceInfo xmlns:p15="http://schemas.microsoft.com/office/powerpoint/2012/main" userId="5d66eb3d93fbdb5a"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0066CC"/>
    <a:srgbClr val="195999"/>
    <a:srgbClr val="9BBB59"/>
    <a:srgbClr val="BD9B53"/>
    <a:srgbClr val="C0504D"/>
    <a:srgbClr val="8064A2"/>
    <a:srgbClr val="4BACC6"/>
    <a:srgbClr val="26BCB5"/>
    <a:srgbClr val="25B7B0"/>
    <a:srgbClr val="AD393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等深淺樣式 2 - 輔色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中等深淺樣式 2 - 輔色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125E5076-3810-47DD-B79F-674D7AD40C01}" styleName="深色樣式 1 - 輔色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1"/>
          </a:solidFill>
        </a:fill>
      </a:tcStyle>
    </a:wholeTbl>
    <a:band1H>
      <a:tcStyle>
        <a:tcBdr/>
        <a:fill>
          <a:solidFill>
            <a:schemeClr val="accent1">
              <a:shade val="60000"/>
            </a:schemeClr>
          </a:solidFill>
        </a:fill>
      </a:tcStyle>
    </a:band1H>
    <a:band1V>
      <a:tcStyle>
        <a:tcBdr/>
        <a:fill>
          <a:solidFill>
            <a:schemeClr val="accent1">
              <a:shade val="60000"/>
            </a:schemeClr>
          </a:solidFill>
        </a:fill>
      </a:tcStyle>
    </a:band1V>
    <a:lastCol>
      <a:tcTxStyle b="on"/>
      <a:tcStyle>
        <a:tcBdr>
          <a:left>
            <a:ln w="25400" cmpd="sng">
              <a:solidFill>
                <a:schemeClr val="lt1"/>
              </a:solidFill>
            </a:ln>
          </a:left>
        </a:tcBdr>
        <a:fill>
          <a:solidFill>
            <a:schemeClr val="accent1">
              <a:shade val="60000"/>
            </a:schemeClr>
          </a:solidFill>
        </a:fill>
      </a:tcStyle>
    </a:lastCol>
    <a:firstCol>
      <a:tcTxStyle b="on"/>
      <a:tcStyle>
        <a:tcBdr>
          <a:right>
            <a:ln w="25400" cmpd="sng">
              <a:solidFill>
                <a:schemeClr val="lt1"/>
              </a:solidFill>
            </a:ln>
          </a:right>
        </a:tcBdr>
        <a:fill>
          <a:solidFill>
            <a:schemeClr val="accent1">
              <a:shade val="60000"/>
            </a:schemeClr>
          </a:solidFill>
        </a:fill>
      </a:tcStyle>
    </a:firstCol>
    <a:lastRow>
      <a:tcTxStyle b="on"/>
      <a:tcStyle>
        <a:tcBdr>
          <a:top>
            <a:ln w="25400" cmpd="sng">
              <a:solidFill>
                <a:schemeClr val="lt1"/>
              </a:solidFill>
            </a:ln>
          </a:top>
        </a:tcBdr>
        <a:fill>
          <a:solidFill>
            <a:schemeClr val="accent1">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3235" autoAdjust="0"/>
    <p:restoredTop sz="99226" autoAdjust="0"/>
  </p:normalViewPr>
  <p:slideViewPr>
    <p:cSldViewPr snapToGrid="0" snapToObjects="1">
      <p:cViewPr varScale="1">
        <p:scale>
          <a:sx n="110" d="100"/>
          <a:sy n="110" d="100"/>
        </p:scale>
        <p:origin x="1704" y="108"/>
      </p:cViewPr>
      <p:guideLst>
        <p:guide orient="horz" pos="4088"/>
        <p:guide pos="5497"/>
        <p:guide pos="116"/>
        <p:guide orient="horz" pos="232"/>
      </p:guideLst>
    </p:cSldViewPr>
  </p:slideViewPr>
  <p:outlineViewPr>
    <p:cViewPr>
      <p:scale>
        <a:sx n="25" d="100"/>
        <a:sy n="25" d="100"/>
      </p:scale>
      <p:origin x="0" y="0"/>
    </p:cViewPr>
  </p:outlineViewPr>
  <p:notesTextViewPr>
    <p:cViewPr>
      <p:scale>
        <a:sx n="3" d="2"/>
        <a:sy n="3" d="2"/>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commentAuthors" Target="commentAuthor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notesMaster" Target="notesMasters/notesMaster1.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___.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TW"/>
  <c:roundedCorners val="0"/>
  <mc:AlternateContent xmlns:mc="http://schemas.openxmlformats.org/markup-compatibility/2006">
    <mc:Choice xmlns:c14="http://schemas.microsoft.com/office/drawing/2007/8/2/chart" Requires="c14">
      <c14:style val="102"/>
    </mc:Choice>
    <mc:Fallback>
      <c:style val="2"/>
    </mc:Fallback>
  </mc:AlternateContent>
  <c:chart>
    <c:title>
      <c:layout/>
      <c:overlay val="0"/>
      <c:spPr>
        <a:noFill/>
        <a:ln>
          <a:noFill/>
        </a:ln>
        <a:effectLst/>
      </c:spPr>
      <c:txPr>
        <a:bodyPr rot="0" spcFirstLastPara="1" vertOverflow="ellipsis" vert="horz" wrap="square" anchor="ctr" anchorCtr="1"/>
        <a:lstStyle/>
        <a:p>
          <a:pPr>
            <a:defRPr sz="2200" b="1" i="0" u="none" strike="noStrike" kern="1200" baseline="0">
              <a:solidFill>
                <a:schemeClr val="dk1">
                  <a:lumMod val="75000"/>
                  <a:lumOff val="25000"/>
                </a:schemeClr>
              </a:solidFill>
              <a:latin typeface="+mn-lt"/>
              <a:ea typeface="+mn-ea"/>
              <a:cs typeface="+mn-cs"/>
            </a:defRPr>
          </a:pPr>
          <a:endParaRPr lang="zh-TW"/>
        </a:p>
      </c:txPr>
    </c:title>
    <c:autoTitleDeleted val="0"/>
    <c:plotArea>
      <c:layout/>
      <c:pieChart>
        <c:varyColors val="1"/>
        <c:ser>
          <c:idx val="0"/>
          <c:order val="0"/>
          <c:tx>
            <c:strRef>
              <c:f>工作表1!$B$1</c:f>
              <c:strCache>
                <c:ptCount val="1"/>
                <c:pt idx="0">
                  <c:v>銷售</c:v>
                </c:pt>
              </c:strCache>
            </c:strRef>
          </c:tx>
          <c:dPt>
            <c:idx val="0"/>
            <c:bubble3D val="0"/>
            <c:spPr>
              <a:solidFill>
                <a:schemeClr val="accent1"/>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1-03DD-4CE6-9777-1766A9B21466}"/>
              </c:ext>
            </c:extLst>
          </c:dPt>
          <c:dPt>
            <c:idx val="1"/>
            <c:bubble3D val="0"/>
            <c:spPr>
              <a:solidFill>
                <a:schemeClr val="accent2"/>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3-03DD-4CE6-9777-1766A9B21466}"/>
              </c:ext>
            </c:extLst>
          </c:dPt>
          <c:dPt>
            <c:idx val="2"/>
            <c:bubble3D val="0"/>
            <c:spPr>
              <a:solidFill>
                <a:schemeClr val="accent3"/>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5-03DD-4CE6-9777-1766A9B21466}"/>
              </c:ext>
            </c:extLst>
          </c:dPt>
          <c:dPt>
            <c:idx val="3"/>
            <c:bubble3D val="0"/>
            <c:spPr>
              <a:solidFill>
                <a:schemeClr val="accent4"/>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7-03DD-4CE6-9777-1766A9B21466}"/>
              </c:ext>
            </c:extLst>
          </c:dPt>
          <c:dLbls>
            <c:dLbl>
              <c:idx val="3"/>
              <c:layout>
                <c:manualLayout>
                  <c:x val="9.2879367916891484E-2"/>
                  <c:y val="0.16393340032239961"/>
                </c:manualLayout>
              </c:layout>
              <c:dLblPos val="bestFit"/>
              <c:showLegendKey val="0"/>
              <c:showVal val="0"/>
              <c:showCatName val="0"/>
              <c:showSerName val="0"/>
              <c:showPercent val="1"/>
              <c:showBubbleSize val="0"/>
              <c:extLst>
                <c:ext xmlns:c15="http://schemas.microsoft.com/office/drawing/2012/chart" uri="{CE6537A1-D6FC-4f65-9D91-7224C49458BB}">
                  <c15:layout/>
                </c:ext>
                <c:ext xmlns:c16="http://schemas.microsoft.com/office/drawing/2014/chart" uri="{C3380CC4-5D6E-409C-BE32-E72D297353CC}">
                  <c16:uniqueId val="{00000007-03DD-4CE6-9777-1766A9B21466}"/>
                </c:ext>
              </c:extLst>
            </c:dLbl>
            <c:spPr>
              <a:pattFill prst="pct75">
                <a:fgClr>
                  <a:schemeClr val="dk1">
                    <a:lumMod val="75000"/>
                    <a:lumOff val="25000"/>
                  </a:schemeClr>
                </a:fgClr>
                <a:bgClr>
                  <a:schemeClr val="dk1">
                    <a:lumMod val="65000"/>
                    <a:lumOff val="35000"/>
                  </a:schemeClr>
                </a:bgClr>
              </a:pattFill>
              <a:ln>
                <a:noFill/>
              </a:ln>
              <a:effectLst>
                <a:outerShdw blurRad="50800" dist="38100" dir="2700000" algn="tl" rotWithShape="0">
                  <a:prstClr val="black">
                    <a:alpha val="40000"/>
                  </a:prstClr>
                </a:outerShdw>
              </a:effectLst>
            </c:spPr>
            <c:txPr>
              <a:bodyPr rot="0" spcFirstLastPara="1" vertOverflow="ellipsis" vert="horz" wrap="square" lIns="38100" tIns="19050" rIns="38100" bIns="19050" anchor="ctr" anchorCtr="1">
                <a:spAutoFit/>
              </a:bodyPr>
              <a:lstStyle/>
              <a:p>
                <a:pPr>
                  <a:defRPr sz="1330" b="1" i="0" u="none" strike="noStrike" kern="1200" baseline="0">
                    <a:solidFill>
                      <a:schemeClr val="lt1"/>
                    </a:solidFill>
                    <a:latin typeface="+mn-lt"/>
                    <a:ea typeface="+mn-ea"/>
                    <a:cs typeface="+mn-cs"/>
                  </a:defRPr>
                </a:pPr>
                <a:endParaRPr lang="zh-TW"/>
              </a:p>
            </c:txPr>
            <c:dLblPos val="ctr"/>
            <c:showLegendKey val="0"/>
            <c:showVal val="0"/>
            <c:showCatName val="0"/>
            <c:showSerName val="0"/>
            <c:showPercent val="1"/>
            <c:showBubbleSize val="0"/>
            <c:showLeaderLines val="1"/>
            <c:leaderLines>
              <c:spPr>
                <a:ln w="9525">
                  <a:solidFill>
                    <a:schemeClr val="dk1">
                      <a:lumMod val="50000"/>
                      <a:lumOff val="50000"/>
                    </a:schemeClr>
                  </a:solidFill>
                </a:ln>
                <a:effectLst/>
              </c:spPr>
            </c:leaderLines>
            <c:extLst>
              <c:ext xmlns:c15="http://schemas.microsoft.com/office/drawing/2012/chart" uri="{CE6537A1-D6FC-4f65-9D91-7224C49458BB}">
                <c15:layout/>
              </c:ext>
            </c:extLst>
          </c:dLbls>
          <c:cat>
            <c:strRef>
              <c:f>工作表1!$A$2:$A$5</c:f>
              <c:strCache>
                <c:ptCount val="4"/>
                <c:pt idx="0">
                  <c:v>第一季</c:v>
                </c:pt>
                <c:pt idx="1">
                  <c:v>第二季</c:v>
                </c:pt>
                <c:pt idx="2">
                  <c:v>第三季</c:v>
                </c:pt>
                <c:pt idx="3">
                  <c:v>第四季</c:v>
                </c:pt>
              </c:strCache>
            </c:strRef>
          </c:cat>
          <c:val>
            <c:numRef>
              <c:f>工作表1!$B$2:$B$5</c:f>
              <c:numCache>
                <c:formatCode>General</c:formatCode>
                <c:ptCount val="4"/>
                <c:pt idx="0">
                  <c:v>8.1999999999999993</c:v>
                </c:pt>
                <c:pt idx="1">
                  <c:v>3.2</c:v>
                </c:pt>
                <c:pt idx="2">
                  <c:v>1.4</c:v>
                </c:pt>
                <c:pt idx="3">
                  <c:v>1.2</c:v>
                </c:pt>
              </c:numCache>
            </c:numRef>
          </c:val>
          <c:extLst>
            <c:ext xmlns:c16="http://schemas.microsoft.com/office/drawing/2014/chart" uri="{C3380CC4-5D6E-409C-BE32-E72D297353CC}">
              <c16:uniqueId val="{00000008-03DD-4CE6-9777-1766A9B21466}"/>
            </c:ext>
          </c:extLst>
        </c:ser>
        <c:dLbls>
          <c:dLblPos val="ctr"/>
          <c:showLegendKey val="0"/>
          <c:showVal val="0"/>
          <c:showCatName val="0"/>
          <c:showSerName val="0"/>
          <c:showPercent val="1"/>
          <c:showBubbleSize val="0"/>
          <c:showLeaderLines val="1"/>
        </c:dLbls>
        <c:firstSliceAng val="0"/>
      </c:pieChart>
      <c:spPr>
        <a:noFill/>
        <a:ln>
          <a:noFill/>
        </a:ln>
        <a:effectLst/>
      </c:spPr>
    </c:plotArea>
    <c:legend>
      <c:legendPos val="r"/>
      <c:layout/>
      <c:overlay val="0"/>
      <c:spPr>
        <a:solidFill>
          <a:schemeClr val="lt1">
            <a:lumMod val="95000"/>
            <a:alpha val="39000"/>
          </a:schemeClr>
        </a:solidFill>
        <a:ln>
          <a:noFill/>
        </a:ln>
        <a:effectLst/>
      </c:spPr>
      <c:txPr>
        <a:bodyPr rot="0" spcFirstLastPara="1" vertOverflow="ellipsis" vert="horz" wrap="square" anchor="ctr" anchorCtr="1"/>
        <a:lstStyle/>
        <a:p>
          <a:pPr>
            <a:defRPr sz="1197" b="0" i="0" u="none" strike="noStrike" kern="1200" baseline="0">
              <a:solidFill>
                <a:schemeClr val="dk1">
                  <a:lumMod val="75000"/>
                  <a:lumOff val="25000"/>
                </a:schemeClr>
              </a:solidFill>
              <a:latin typeface="+mn-lt"/>
              <a:ea typeface="+mn-ea"/>
              <a:cs typeface="+mn-cs"/>
            </a:defRPr>
          </a:pPr>
          <a:endParaRPr lang="zh-TW"/>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a:effectLst/>
  </c:spPr>
  <c:txPr>
    <a:bodyPr/>
    <a:lstStyle/>
    <a:p>
      <a:pPr>
        <a:defRPr/>
      </a:pPr>
      <a:endParaRPr lang="zh-TW"/>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3">
  <cs:axisTitle>
    <cs:lnRef idx="0"/>
    <cs:fillRef idx="0"/>
    <cs:effectRef idx="0"/>
    <cs:fontRef idx="minor">
      <a:schemeClr val="dk1">
        <a:lumMod val="75000"/>
        <a:lumOff val="25000"/>
      </a:schemeClr>
    </cs:fontRef>
    <cs:defRPr sz="1197"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1197"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1197" kern="1200"/>
  </cs:chartArea>
  <cs:dataLabel>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330" b="1" i="0" u="none" strike="noStrike" kern="1200" baseline="0"/>
  </cs:dataLabel>
  <cs:dataLabelCallout>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330" b="1" i="0" u="none" strike="noStrike" kern="1200" baseline="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1197"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1197"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1197"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22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1197"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1197" kern="1200"/>
  </cs:valueAxis>
  <cs:wall>
    <cs:lnRef idx="0"/>
    <cs:fillRef idx="0"/>
    <cs:effectRef idx="0"/>
    <cs:fontRef idx="minor">
      <a:schemeClr val="dk1"/>
    </cs:fontRef>
  </cs:wall>
</cs:chartStyle>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5_2">
  <dgm:title val=""/>
  <dgm:desc val=""/>
  <dgm:catLst>
    <dgm:cat type="accent5" pri="11200"/>
  </dgm:catLst>
  <dgm:styleLbl name="node0">
    <dgm:fillClrLst meth="repeat">
      <a:schemeClr val="accent5"/>
    </dgm:fillClrLst>
    <dgm:linClrLst meth="repeat">
      <a:schemeClr val="lt1"/>
    </dgm:linClrLst>
    <dgm:effectClrLst/>
    <dgm:txLinClrLst/>
    <dgm:txFillClrLst/>
    <dgm:txEffectClrLst/>
  </dgm:styleLbl>
  <dgm:styleLbl name="node1">
    <dgm:fillClrLst meth="repeat">
      <a:schemeClr val="accent5"/>
    </dgm:fillClrLst>
    <dgm:linClrLst meth="repeat">
      <a:schemeClr val="lt1"/>
    </dgm:linClrLst>
    <dgm:effectClrLst/>
    <dgm:txLinClrLst/>
    <dgm:txFillClrLst/>
    <dgm:txEffectClrLst/>
  </dgm:styleLbl>
  <dgm:styleLbl name="alignNode1">
    <dgm:fillClrLst meth="repeat">
      <a:schemeClr val="accent5"/>
    </dgm:fillClrLst>
    <dgm:linClrLst meth="repeat">
      <a:schemeClr val="accent5"/>
    </dgm:linClrLst>
    <dgm:effectClrLst/>
    <dgm:txLinClrLst/>
    <dgm:txFillClrLst/>
    <dgm:txEffectClrLst/>
  </dgm:styleLbl>
  <dgm:styleLbl name="lnNode1">
    <dgm:fillClrLst meth="repeat">
      <a:schemeClr val="accent5"/>
    </dgm:fillClrLst>
    <dgm:linClrLst meth="repeat">
      <a:schemeClr val="lt1"/>
    </dgm:linClrLst>
    <dgm:effectClrLst/>
    <dgm:txLinClrLst/>
    <dgm:txFillClrLst/>
    <dgm:txEffectClrLst/>
  </dgm:styleLbl>
  <dgm:styleLbl name="vennNode1">
    <dgm:fillClrLst meth="repeat">
      <a:schemeClr val="accent5">
        <a:alpha val="50000"/>
      </a:schemeClr>
    </dgm:fillClrLst>
    <dgm:linClrLst meth="repeat">
      <a:schemeClr val="lt1"/>
    </dgm:linClrLst>
    <dgm:effectClrLst/>
    <dgm:txLinClrLst/>
    <dgm:txFillClrLst/>
    <dgm:txEffectClrLst/>
  </dgm:styleLbl>
  <dgm:styleLbl name="node2">
    <dgm:fillClrLst meth="repeat">
      <a:schemeClr val="accent5"/>
    </dgm:fillClrLst>
    <dgm:linClrLst meth="repeat">
      <a:schemeClr val="lt1"/>
    </dgm:linClrLst>
    <dgm:effectClrLst/>
    <dgm:txLinClrLst/>
    <dgm:txFillClrLst/>
    <dgm:txEffectClrLst/>
  </dgm:styleLbl>
  <dgm:styleLbl name="node3">
    <dgm:fillClrLst meth="repeat">
      <a:schemeClr val="accent5"/>
    </dgm:fillClrLst>
    <dgm:linClrLst meth="repeat">
      <a:schemeClr val="lt1"/>
    </dgm:linClrLst>
    <dgm:effectClrLst/>
    <dgm:txLinClrLst/>
    <dgm:txFillClrLst/>
    <dgm:txEffectClrLst/>
  </dgm:styleLbl>
  <dgm:styleLbl name="node4">
    <dgm:fillClrLst meth="repeat">
      <a:schemeClr val="accent5"/>
    </dgm:fillClrLst>
    <dgm:linClrLst meth="repeat">
      <a:schemeClr val="lt1"/>
    </dgm:linClrLst>
    <dgm:effectClrLst/>
    <dgm:txLinClrLst/>
    <dgm:txFillClrLst/>
    <dgm:txEffectClrLst/>
  </dgm:styleLbl>
  <dgm:styleLbl name="f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5">
        <a:tint val="60000"/>
      </a:schemeClr>
    </dgm:fillClrLst>
    <dgm:linClrLst meth="repeat">
      <a:schemeClr val="accent5">
        <a:tint val="60000"/>
      </a:schemeClr>
    </dgm:linClrLst>
    <dgm:effectClrLst/>
    <dgm:txLinClrLst/>
    <dgm:txFillClrLst/>
    <dgm:txEffectClrLst/>
  </dgm:styleLbl>
  <dgm:styleLbl name="fgSibTrans2D1">
    <dgm:fillClrLst meth="repeat">
      <a:schemeClr val="accent5">
        <a:tint val="60000"/>
      </a:schemeClr>
    </dgm:fillClrLst>
    <dgm:linClrLst meth="repeat">
      <a:schemeClr val="accent5">
        <a:tint val="60000"/>
      </a:schemeClr>
    </dgm:linClrLst>
    <dgm:effectClrLst/>
    <dgm:txLinClrLst/>
    <dgm:txFillClrLst/>
    <dgm:txEffectClrLst/>
  </dgm:styleLbl>
  <dgm:styleLbl name="bgSibTrans2D1">
    <dgm:fillClrLst meth="repeat">
      <a:schemeClr val="accent5">
        <a:tint val="60000"/>
      </a:schemeClr>
    </dgm:fillClrLst>
    <dgm:linClrLst meth="repeat">
      <a:schemeClr val="accent5">
        <a:tint val="60000"/>
      </a:schemeClr>
    </dgm:linClrLst>
    <dgm:effectClrLst/>
    <dgm:txLinClrLst/>
    <dgm:txFillClrLst/>
    <dgm:txEffectClrLst/>
  </dgm:styleLbl>
  <dgm:styleLbl name="sibTrans1D1">
    <dgm:fillClrLst meth="repeat">
      <a:schemeClr val="accent5"/>
    </dgm:fillClrLst>
    <dgm:linClrLst meth="repeat">
      <a:schemeClr val="accent5"/>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dgm:linClrLst>
    <dgm:effectClrLst/>
    <dgm:txLinClrLst/>
    <dgm:txFillClrLst/>
    <dgm:txEffectClrLst/>
  </dgm:styleLbl>
  <dgm:styleLbl name="asst1">
    <dgm:fillClrLst meth="repeat">
      <a:schemeClr val="accent5"/>
    </dgm:fillClrLst>
    <dgm:linClrLst meth="repeat">
      <a:schemeClr val="lt1"/>
    </dgm:linClrLst>
    <dgm:effectClrLst/>
    <dgm:txLinClrLst/>
    <dgm:txFillClrLst/>
    <dgm:txEffectClrLst/>
  </dgm:styleLbl>
  <dgm:styleLbl name="asst2">
    <dgm:fillClrLst meth="repeat">
      <a:schemeClr val="accent5"/>
    </dgm:fillClrLst>
    <dgm:linClrLst meth="repeat">
      <a:schemeClr val="lt1"/>
    </dgm:linClrLst>
    <dgm:effectClrLst/>
    <dgm:txLinClrLst/>
    <dgm:txFillClrLst/>
    <dgm:txEffectClrLst/>
  </dgm:styleLbl>
  <dgm:styleLbl name="asst3">
    <dgm:fillClrLst meth="repeat">
      <a:schemeClr val="accent5"/>
    </dgm:fillClrLst>
    <dgm:linClrLst meth="repeat">
      <a:schemeClr val="lt1"/>
    </dgm:linClrLst>
    <dgm:effectClrLst/>
    <dgm:txLinClrLst/>
    <dgm:txFillClrLst/>
    <dgm:txEffectClrLst/>
  </dgm:styleLbl>
  <dgm:styleLbl name="asst4">
    <dgm:fillClrLst meth="repeat">
      <a:schemeClr val="accent5"/>
    </dgm:fillClrLst>
    <dgm:linClrLst meth="repeat">
      <a:schemeClr val="lt1"/>
    </dgm:linClrLst>
    <dgm:effectClrLst/>
    <dgm:txLinClrLst/>
    <dgm:txFillClrLst/>
    <dgm:txEffectClrLst/>
  </dgm:styleLbl>
  <dgm:styleLbl name="parChTrans2D1">
    <dgm:fillClrLst meth="repeat">
      <a:schemeClr val="accent5">
        <a:tint val="60000"/>
      </a:schemeClr>
    </dgm:fillClrLst>
    <dgm:linClrLst meth="repeat">
      <a:schemeClr val="accent5">
        <a:tint val="60000"/>
      </a:schemeClr>
    </dgm:linClrLst>
    <dgm:effectClrLst/>
    <dgm:txLinClrLst/>
    <dgm:txFillClrLst meth="repeat">
      <a:schemeClr val="lt1"/>
    </dgm:txFillClrLst>
    <dgm:txEffectClrLst/>
  </dgm:styleLbl>
  <dgm:styleLbl name="parChTrans2D2">
    <dgm:fillClrLst meth="repeat">
      <a:schemeClr val="accent5"/>
    </dgm:fillClrLst>
    <dgm:linClrLst meth="repeat">
      <a:schemeClr val="accent5"/>
    </dgm:linClrLst>
    <dgm:effectClrLst/>
    <dgm:txLinClrLst/>
    <dgm:txFillClrLst meth="repeat">
      <a:schemeClr val="lt1"/>
    </dgm:txFillClrLst>
    <dgm:txEffectClrLst/>
  </dgm:styleLbl>
  <dgm:styleLbl name="parChTrans2D3">
    <dgm:fillClrLst meth="repeat">
      <a:schemeClr val="accent5"/>
    </dgm:fillClrLst>
    <dgm:linClrLst meth="repeat">
      <a:schemeClr val="accent5"/>
    </dgm:linClrLst>
    <dgm:effectClrLst/>
    <dgm:txLinClrLst/>
    <dgm:txFillClrLst meth="repeat">
      <a:schemeClr val="lt1"/>
    </dgm:txFillClrLst>
    <dgm:txEffectClrLst/>
  </dgm:styleLbl>
  <dgm:styleLbl name="parChTrans2D4">
    <dgm:fillClrLst meth="repeat">
      <a:schemeClr val="accent5"/>
    </dgm:fillClrLst>
    <dgm:linClrLst meth="repeat">
      <a:schemeClr val="accent5"/>
    </dgm:linClrLst>
    <dgm:effectClrLst/>
    <dgm:txLinClrLst/>
    <dgm:txFillClrLst meth="repeat">
      <a:schemeClr val="lt1"/>
    </dgm:txFillClrLst>
    <dgm:txEffectClrLst/>
  </dgm:styleLbl>
  <dgm:styleLbl name="parChTrans1D1">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2">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3">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parChTrans1D4">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solidFgAcc1">
    <dgm:fillClrLst meth="repeat">
      <a:schemeClr val="lt1"/>
    </dgm:fillClrLst>
    <dgm:linClrLst meth="repeat">
      <a:schemeClr val="accent5"/>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align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b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accent5"/>
    </dgm:linClrLst>
    <dgm:effectClrLst/>
    <dgm:txLinClrLst/>
    <dgm:txFillClrLst meth="repeat">
      <a:schemeClr val="dk1"/>
    </dgm:txFillClrLst>
    <dgm:txEffectClrLst/>
  </dgm:styleLbl>
  <dgm:styleLbl name="dkBgShp">
    <dgm:fillClrLst meth="repeat">
      <a:schemeClr val="accent5">
        <a:shade val="80000"/>
      </a:schemeClr>
    </dgm:fillClrLst>
    <dgm:linClrLst meth="repeat">
      <a:schemeClr val="accent5"/>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6_2">
  <dgm:title val=""/>
  <dgm:desc val=""/>
  <dgm:catLst>
    <dgm:cat type="accent6" pri="11200"/>
  </dgm:catLst>
  <dgm:styleLbl name="node0">
    <dgm:fillClrLst meth="repeat">
      <a:schemeClr val="accent6"/>
    </dgm:fillClrLst>
    <dgm:linClrLst meth="repeat">
      <a:schemeClr val="lt1"/>
    </dgm:linClrLst>
    <dgm:effectClrLst/>
    <dgm:txLinClrLst/>
    <dgm:txFillClrLst/>
    <dgm:txEffectClrLst/>
  </dgm:styleLbl>
  <dgm:styleLbl name="node1">
    <dgm:fillClrLst meth="repeat">
      <a:schemeClr val="accent6"/>
    </dgm:fillClrLst>
    <dgm:linClrLst meth="repeat">
      <a:schemeClr val="lt1"/>
    </dgm:linClrLst>
    <dgm:effectClrLst/>
    <dgm:txLinClrLst/>
    <dgm:txFillClrLst/>
    <dgm:txEffectClrLst/>
  </dgm:styleLbl>
  <dgm:styleLbl name="alignNode1">
    <dgm:fillClrLst meth="repeat">
      <a:schemeClr val="accent6"/>
    </dgm:fillClrLst>
    <dgm:linClrLst meth="repeat">
      <a:schemeClr val="accent6"/>
    </dgm:linClrLst>
    <dgm:effectClrLst/>
    <dgm:txLinClrLst/>
    <dgm:txFillClrLst/>
    <dgm:txEffectClrLst/>
  </dgm:styleLbl>
  <dgm:styleLbl name="lnNode1">
    <dgm:fillClrLst meth="repeat">
      <a:schemeClr val="accent6"/>
    </dgm:fillClrLst>
    <dgm:linClrLst meth="repeat">
      <a:schemeClr val="lt1"/>
    </dgm:linClrLst>
    <dgm:effectClrLst/>
    <dgm:txLinClrLst/>
    <dgm:txFillClrLst/>
    <dgm:txEffectClrLst/>
  </dgm:styleLbl>
  <dgm:styleLbl name="vennNode1">
    <dgm:fillClrLst meth="repeat">
      <a:schemeClr val="accent6">
        <a:alpha val="50000"/>
      </a:schemeClr>
    </dgm:fillClrLst>
    <dgm:linClrLst meth="repeat">
      <a:schemeClr val="lt1"/>
    </dgm:linClrLst>
    <dgm:effectClrLst/>
    <dgm:txLinClrLst/>
    <dgm:txFillClrLst/>
    <dgm:txEffectClrLst/>
  </dgm:styleLbl>
  <dgm:styleLbl name="node2">
    <dgm:fillClrLst meth="repeat">
      <a:schemeClr val="accent6"/>
    </dgm:fillClrLst>
    <dgm:linClrLst meth="repeat">
      <a:schemeClr val="lt1"/>
    </dgm:linClrLst>
    <dgm:effectClrLst/>
    <dgm:txLinClrLst/>
    <dgm:txFillClrLst/>
    <dgm:txEffectClrLst/>
  </dgm:styleLbl>
  <dgm:styleLbl name="node3">
    <dgm:fillClrLst meth="repeat">
      <a:schemeClr val="accent6"/>
    </dgm:fillClrLst>
    <dgm:linClrLst meth="repeat">
      <a:schemeClr val="lt1"/>
    </dgm:linClrLst>
    <dgm:effectClrLst/>
    <dgm:txLinClrLst/>
    <dgm:txFillClrLst/>
    <dgm:txEffectClrLst/>
  </dgm:styleLbl>
  <dgm:styleLbl name="node4">
    <dgm:fillClrLst meth="repeat">
      <a:schemeClr val="accent6"/>
    </dgm:fillClrLst>
    <dgm:linClrLst meth="repeat">
      <a:schemeClr val="lt1"/>
    </dgm:linClrLst>
    <dgm:effectClrLst/>
    <dgm:txLinClrLst/>
    <dgm:txFillClrLst/>
    <dgm:txEffectClrLst/>
  </dgm:styleLbl>
  <dgm:styleLbl name="f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a:tint val="50000"/>
      </a:schemeClr>
    </dgm:linClrLst>
    <dgm:effectClrLst/>
    <dgm:txLinClrLst/>
    <dgm:txFillClrLst meth="repeat">
      <a:schemeClr val="tx1"/>
    </dgm:txFillClrLst>
    <dgm:txEffectClrLst/>
  </dgm:styleLbl>
  <dgm:styleLbl name="asst0">
    <dgm:fillClrLst meth="repeat">
      <a:schemeClr val="accent6"/>
    </dgm:fillClrLst>
    <dgm:linClrLst meth="repeat">
      <a:schemeClr val="lt1"/>
    </dgm:linClrLst>
    <dgm:effectClrLst/>
    <dgm:txLinClrLst/>
    <dgm:txFillClrLst/>
    <dgm:txEffectClrLst/>
  </dgm:styleLbl>
  <dgm:styleLbl name="asst1">
    <dgm:fillClrLst meth="repeat">
      <a:schemeClr val="accent6"/>
    </dgm:fillClrLst>
    <dgm:linClrLst meth="repeat">
      <a:schemeClr val="lt1"/>
    </dgm:linClrLst>
    <dgm:effectClrLst/>
    <dgm:txLinClrLst/>
    <dgm:txFillClrLst/>
    <dgm:txEffectClrLst/>
  </dgm:styleLbl>
  <dgm:styleLbl name="asst2">
    <dgm:fillClrLst meth="repeat">
      <a:schemeClr val="accent6"/>
    </dgm:fillClrLst>
    <dgm:linClrLst meth="repeat">
      <a:schemeClr val="lt1"/>
    </dgm:linClrLst>
    <dgm:effectClrLst/>
    <dgm:txLinClrLst/>
    <dgm:txFillClrLst/>
    <dgm:txEffectClrLst/>
  </dgm:styleLbl>
  <dgm:styleLbl name="asst3">
    <dgm:fillClrLst meth="repeat">
      <a:schemeClr val="accent6"/>
    </dgm:fillClrLst>
    <dgm:linClrLst meth="repeat">
      <a:schemeClr val="lt1"/>
    </dgm:linClrLst>
    <dgm:effectClrLst/>
    <dgm:txLinClrLst/>
    <dgm:txFillClrLst/>
    <dgm:txEffectClrLst/>
  </dgm:styleLbl>
  <dgm:styleLbl name="asst4">
    <dgm:fillClrLst meth="repeat">
      <a:schemeClr val="accent6"/>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dgm:fillClrLst>
    <dgm:linClrLst meth="repeat">
      <a:schemeClr val="accent6"/>
    </dgm:linClrLst>
    <dgm:effectClrLst/>
    <dgm:txLinClrLst/>
    <dgm:txFillClrLst meth="repeat">
      <a:schemeClr val="lt1"/>
    </dgm:txFillClrLst>
    <dgm:txEffectClrLst/>
  </dgm:styleLbl>
  <dgm:styleLbl name="parChTrans2D3">
    <dgm:fillClrLst meth="repeat">
      <a:schemeClr val="accent6"/>
    </dgm:fillClrLst>
    <dgm:linClrLst meth="repeat">
      <a:schemeClr val="accent6"/>
    </dgm:linClrLst>
    <dgm:effectClrLst/>
    <dgm:txLinClrLst/>
    <dgm:txFillClrLst meth="repeat">
      <a:schemeClr val="lt1"/>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FBC2A83-F64E-4FB3-AFC9-F9D3A7AAB98E}" type="doc">
      <dgm:prSet loTypeId="urn:microsoft.com/office/officeart/2005/8/layout/process2" loCatId="process" qsTypeId="urn:microsoft.com/office/officeart/2005/8/quickstyle/simple1" qsCatId="simple" csTypeId="urn:microsoft.com/office/officeart/2005/8/colors/colorful2" csCatId="colorful" phldr="1"/>
      <dgm:spPr/>
    </dgm:pt>
    <dgm:pt modelId="{DAAE9766-DF58-4481-A554-E8B6FE078518}">
      <dgm:prSet phldrT="[文字]" custT="1"/>
      <dgm:spPr/>
      <dgm:t>
        <a:bodyPr/>
        <a:lstStyle/>
        <a:p>
          <a:r>
            <a:rPr lang="zh-TW" altLang="en-US" sz="2400" b="1" dirty="0">
              <a:latin typeface="+mj-ea"/>
              <a:ea typeface="+mj-ea"/>
            </a:rPr>
            <a:t>書面審查</a:t>
          </a:r>
        </a:p>
      </dgm:t>
    </dgm:pt>
    <dgm:pt modelId="{621B99DD-6509-406F-BF0B-FC1F89CFA344}" type="parTrans" cxnId="{EF7A781D-8B19-4AF4-995B-46C1C00C846B}">
      <dgm:prSet/>
      <dgm:spPr/>
      <dgm:t>
        <a:bodyPr/>
        <a:lstStyle/>
        <a:p>
          <a:endParaRPr lang="zh-TW" altLang="en-US" b="1">
            <a:latin typeface="+mj-ea"/>
            <a:ea typeface="+mj-ea"/>
          </a:endParaRPr>
        </a:p>
      </dgm:t>
    </dgm:pt>
    <dgm:pt modelId="{54CB8312-511B-47CD-A2E4-E46E634BF69A}" type="sibTrans" cxnId="{EF7A781D-8B19-4AF4-995B-46C1C00C846B}">
      <dgm:prSet/>
      <dgm:spPr/>
      <dgm:t>
        <a:bodyPr/>
        <a:lstStyle/>
        <a:p>
          <a:endParaRPr lang="zh-TW" altLang="en-US" b="1">
            <a:latin typeface="+mj-ea"/>
            <a:ea typeface="+mj-ea"/>
          </a:endParaRPr>
        </a:p>
      </dgm:t>
    </dgm:pt>
    <dgm:pt modelId="{ACEC06CB-2C3C-44C9-B452-E6219FA03684}">
      <dgm:prSet phldrT="[文字]" custT="1"/>
      <dgm:spPr/>
      <dgm:t>
        <a:bodyPr/>
        <a:lstStyle/>
        <a:p>
          <a:r>
            <a:rPr lang="zh-TW" altLang="en-US" sz="2400" b="1" dirty="0">
              <a:latin typeface="+mj-ea"/>
              <a:ea typeface="+mj-ea"/>
              <a:sym typeface="Wingdings" pitchFamily="2" charset="2"/>
            </a:rPr>
            <a:t>審查委員審核</a:t>
          </a:r>
          <a:endParaRPr lang="zh-TW" altLang="en-US" sz="2400" b="1" dirty="0">
            <a:latin typeface="+mj-ea"/>
            <a:ea typeface="+mj-ea"/>
          </a:endParaRPr>
        </a:p>
      </dgm:t>
    </dgm:pt>
    <dgm:pt modelId="{F79C15C1-E387-46D1-93BC-D92D3EC56257}" type="parTrans" cxnId="{7DDBC3AC-60D2-4C22-8CA5-759357BC5730}">
      <dgm:prSet/>
      <dgm:spPr/>
      <dgm:t>
        <a:bodyPr/>
        <a:lstStyle/>
        <a:p>
          <a:endParaRPr lang="zh-TW" altLang="en-US" b="1">
            <a:latin typeface="+mj-ea"/>
            <a:ea typeface="+mj-ea"/>
          </a:endParaRPr>
        </a:p>
      </dgm:t>
    </dgm:pt>
    <dgm:pt modelId="{5FA962B4-C03E-481A-9558-888F2F05A1A2}" type="sibTrans" cxnId="{7DDBC3AC-60D2-4C22-8CA5-759357BC5730}">
      <dgm:prSet/>
      <dgm:spPr/>
      <dgm:t>
        <a:bodyPr/>
        <a:lstStyle/>
        <a:p>
          <a:endParaRPr lang="zh-TW" altLang="en-US" b="1">
            <a:latin typeface="+mj-ea"/>
            <a:ea typeface="+mj-ea"/>
          </a:endParaRPr>
        </a:p>
      </dgm:t>
    </dgm:pt>
    <dgm:pt modelId="{54F92F4F-6BB6-47CC-ADC2-20EC5BB0F484}">
      <dgm:prSet phldrT="[文字]" custT="1"/>
      <dgm:spPr/>
      <dgm:t>
        <a:bodyPr/>
        <a:lstStyle/>
        <a:p>
          <a:pPr>
            <a:lnSpc>
              <a:spcPts val="3100"/>
            </a:lnSpc>
            <a:spcAft>
              <a:spcPts val="0"/>
            </a:spcAft>
          </a:pPr>
          <a:r>
            <a:rPr lang="zh-TW" altLang="en-US" sz="2400" b="1" dirty="0">
              <a:latin typeface="+mj-ea"/>
              <a:ea typeface="+mj-ea"/>
            </a:rPr>
            <a:t>財務審查</a:t>
          </a:r>
          <a:endParaRPr lang="en-US" altLang="zh-TW" sz="2400" b="1" dirty="0">
            <a:latin typeface="+mj-ea"/>
            <a:ea typeface="+mj-ea"/>
          </a:endParaRPr>
        </a:p>
        <a:p>
          <a:pPr>
            <a:lnSpc>
              <a:spcPts val="3100"/>
            </a:lnSpc>
            <a:spcAft>
              <a:spcPts val="0"/>
            </a:spcAft>
          </a:pPr>
          <a:r>
            <a:rPr lang="zh-TW" altLang="en-US" sz="2400" b="1" dirty="0">
              <a:latin typeface="微軟正黑體" panose="020B0604030504040204" pitchFamily="34" charset="-120"/>
              <a:ea typeface="微軟正黑體" panose="020B0604030504040204" pitchFamily="34" charset="-120"/>
            </a:rPr>
            <a:t>（書面查核）</a:t>
          </a:r>
          <a:endParaRPr lang="zh-TW" altLang="en-US" sz="2400" b="1" dirty="0">
            <a:latin typeface="+mj-ea"/>
            <a:ea typeface="+mj-ea"/>
          </a:endParaRPr>
        </a:p>
      </dgm:t>
    </dgm:pt>
    <dgm:pt modelId="{9EC090E0-5DCF-4FEE-9FB7-8D260AFEFA26}" type="parTrans" cxnId="{503CF33F-B274-486C-A944-DB5B8FD02077}">
      <dgm:prSet/>
      <dgm:spPr/>
      <dgm:t>
        <a:bodyPr/>
        <a:lstStyle/>
        <a:p>
          <a:endParaRPr lang="zh-TW" altLang="en-US" b="1">
            <a:latin typeface="+mj-ea"/>
            <a:ea typeface="+mj-ea"/>
          </a:endParaRPr>
        </a:p>
      </dgm:t>
    </dgm:pt>
    <dgm:pt modelId="{07C137E2-7F05-4F07-B2E8-CFE1CD3DEA9D}" type="sibTrans" cxnId="{503CF33F-B274-486C-A944-DB5B8FD02077}">
      <dgm:prSet/>
      <dgm:spPr/>
      <dgm:t>
        <a:bodyPr/>
        <a:lstStyle/>
        <a:p>
          <a:endParaRPr lang="zh-TW" altLang="en-US" b="1">
            <a:latin typeface="+mj-ea"/>
            <a:ea typeface="+mj-ea"/>
          </a:endParaRPr>
        </a:p>
      </dgm:t>
    </dgm:pt>
    <dgm:pt modelId="{48529F98-2BCF-452C-BA04-32F9721C82C1}" type="pres">
      <dgm:prSet presAssocID="{0FBC2A83-F64E-4FB3-AFC9-F9D3A7AAB98E}" presName="linearFlow" presStyleCnt="0">
        <dgm:presLayoutVars>
          <dgm:resizeHandles val="exact"/>
        </dgm:presLayoutVars>
      </dgm:prSet>
      <dgm:spPr/>
    </dgm:pt>
    <dgm:pt modelId="{E06E9C99-2C0E-477A-BE8E-39571E56A661}" type="pres">
      <dgm:prSet presAssocID="{DAAE9766-DF58-4481-A554-E8B6FE078518}" presName="node" presStyleLbl="node1" presStyleIdx="0" presStyleCnt="3">
        <dgm:presLayoutVars>
          <dgm:bulletEnabled val="1"/>
        </dgm:presLayoutVars>
      </dgm:prSet>
      <dgm:spPr/>
      <dgm:t>
        <a:bodyPr/>
        <a:lstStyle/>
        <a:p>
          <a:endParaRPr lang="zh-TW" altLang="en-US"/>
        </a:p>
      </dgm:t>
    </dgm:pt>
    <dgm:pt modelId="{99C357F4-6575-4EB0-9FC1-F7792390E5A4}" type="pres">
      <dgm:prSet presAssocID="{54CB8312-511B-47CD-A2E4-E46E634BF69A}" presName="sibTrans" presStyleLbl="sibTrans2D1" presStyleIdx="0" presStyleCnt="2"/>
      <dgm:spPr/>
      <dgm:t>
        <a:bodyPr/>
        <a:lstStyle/>
        <a:p>
          <a:endParaRPr lang="zh-TW" altLang="en-US"/>
        </a:p>
      </dgm:t>
    </dgm:pt>
    <dgm:pt modelId="{3739DCF5-2156-4746-9729-291178C3F8E6}" type="pres">
      <dgm:prSet presAssocID="{54CB8312-511B-47CD-A2E4-E46E634BF69A}" presName="connectorText" presStyleLbl="sibTrans2D1" presStyleIdx="0" presStyleCnt="2"/>
      <dgm:spPr/>
      <dgm:t>
        <a:bodyPr/>
        <a:lstStyle/>
        <a:p>
          <a:endParaRPr lang="zh-TW" altLang="en-US"/>
        </a:p>
      </dgm:t>
    </dgm:pt>
    <dgm:pt modelId="{1307644E-6841-42D8-A926-4CDD5A63BB82}" type="pres">
      <dgm:prSet presAssocID="{ACEC06CB-2C3C-44C9-B452-E6219FA03684}" presName="node" presStyleLbl="node1" presStyleIdx="1" presStyleCnt="3">
        <dgm:presLayoutVars>
          <dgm:bulletEnabled val="1"/>
        </dgm:presLayoutVars>
      </dgm:prSet>
      <dgm:spPr/>
      <dgm:t>
        <a:bodyPr/>
        <a:lstStyle/>
        <a:p>
          <a:endParaRPr lang="zh-TW" altLang="en-US"/>
        </a:p>
      </dgm:t>
    </dgm:pt>
    <dgm:pt modelId="{CC529302-D721-4031-8223-0227FDF5E7D1}" type="pres">
      <dgm:prSet presAssocID="{5FA962B4-C03E-481A-9558-888F2F05A1A2}" presName="sibTrans" presStyleLbl="sibTrans2D1" presStyleIdx="1" presStyleCnt="2"/>
      <dgm:spPr/>
      <dgm:t>
        <a:bodyPr/>
        <a:lstStyle/>
        <a:p>
          <a:endParaRPr lang="zh-TW" altLang="en-US"/>
        </a:p>
      </dgm:t>
    </dgm:pt>
    <dgm:pt modelId="{A60C31C0-AAFE-456A-A7A5-BFE10C2A657E}" type="pres">
      <dgm:prSet presAssocID="{5FA962B4-C03E-481A-9558-888F2F05A1A2}" presName="connectorText" presStyleLbl="sibTrans2D1" presStyleIdx="1" presStyleCnt="2"/>
      <dgm:spPr/>
      <dgm:t>
        <a:bodyPr/>
        <a:lstStyle/>
        <a:p>
          <a:endParaRPr lang="zh-TW" altLang="en-US"/>
        </a:p>
      </dgm:t>
    </dgm:pt>
    <dgm:pt modelId="{971399BE-254B-4518-9476-48FCF711B60B}" type="pres">
      <dgm:prSet presAssocID="{54F92F4F-6BB6-47CC-ADC2-20EC5BB0F484}" presName="node" presStyleLbl="node1" presStyleIdx="2" presStyleCnt="3">
        <dgm:presLayoutVars>
          <dgm:bulletEnabled val="1"/>
        </dgm:presLayoutVars>
      </dgm:prSet>
      <dgm:spPr/>
      <dgm:t>
        <a:bodyPr/>
        <a:lstStyle/>
        <a:p>
          <a:endParaRPr lang="zh-TW" altLang="en-US"/>
        </a:p>
      </dgm:t>
    </dgm:pt>
  </dgm:ptLst>
  <dgm:cxnLst>
    <dgm:cxn modelId="{4B133333-7A54-40A3-8B0E-8628C7F1F9DE}" type="presOf" srcId="{DAAE9766-DF58-4481-A554-E8B6FE078518}" destId="{E06E9C99-2C0E-477A-BE8E-39571E56A661}" srcOrd="0" destOrd="0" presId="urn:microsoft.com/office/officeart/2005/8/layout/process2"/>
    <dgm:cxn modelId="{641848AB-6AAF-4AE4-923B-F61708D56EE6}" type="presOf" srcId="{ACEC06CB-2C3C-44C9-B452-E6219FA03684}" destId="{1307644E-6841-42D8-A926-4CDD5A63BB82}" srcOrd="0" destOrd="0" presId="urn:microsoft.com/office/officeart/2005/8/layout/process2"/>
    <dgm:cxn modelId="{503CF33F-B274-486C-A944-DB5B8FD02077}" srcId="{0FBC2A83-F64E-4FB3-AFC9-F9D3A7AAB98E}" destId="{54F92F4F-6BB6-47CC-ADC2-20EC5BB0F484}" srcOrd="2" destOrd="0" parTransId="{9EC090E0-5DCF-4FEE-9FB7-8D260AFEFA26}" sibTransId="{07C137E2-7F05-4F07-B2E8-CFE1CD3DEA9D}"/>
    <dgm:cxn modelId="{320E3982-0459-4B68-93DA-D86DF96114E7}" type="presOf" srcId="{5FA962B4-C03E-481A-9558-888F2F05A1A2}" destId="{CC529302-D721-4031-8223-0227FDF5E7D1}" srcOrd="0" destOrd="0" presId="urn:microsoft.com/office/officeart/2005/8/layout/process2"/>
    <dgm:cxn modelId="{CA480411-536A-44F7-88A4-5A5EBB5977A7}" type="presOf" srcId="{54CB8312-511B-47CD-A2E4-E46E634BF69A}" destId="{3739DCF5-2156-4746-9729-291178C3F8E6}" srcOrd="1" destOrd="0" presId="urn:microsoft.com/office/officeart/2005/8/layout/process2"/>
    <dgm:cxn modelId="{7DDBC3AC-60D2-4C22-8CA5-759357BC5730}" srcId="{0FBC2A83-F64E-4FB3-AFC9-F9D3A7AAB98E}" destId="{ACEC06CB-2C3C-44C9-B452-E6219FA03684}" srcOrd="1" destOrd="0" parTransId="{F79C15C1-E387-46D1-93BC-D92D3EC56257}" sibTransId="{5FA962B4-C03E-481A-9558-888F2F05A1A2}"/>
    <dgm:cxn modelId="{EF7A781D-8B19-4AF4-995B-46C1C00C846B}" srcId="{0FBC2A83-F64E-4FB3-AFC9-F9D3A7AAB98E}" destId="{DAAE9766-DF58-4481-A554-E8B6FE078518}" srcOrd="0" destOrd="0" parTransId="{621B99DD-6509-406F-BF0B-FC1F89CFA344}" sibTransId="{54CB8312-511B-47CD-A2E4-E46E634BF69A}"/>
    <dgm:cxn modelId="{760F1156-31E2-405D-B9DA-8A0938987BF3}" type="presOf" srcId="{0FBC2A83-F64E-4FB3-AFC9-F9D3A7AAB98E}" destId="{48529F98-2BCF-452C-BA04-32F9721C82C1}" srcOrd="0" destOrd="0" presId="urn:microsoft.com/office/officeart/2005/8/layout/process2"/>
    <dgm:cxn modelId="{8B5BE0C3-837A-40DC-91C8-79A951CC84E9}" type="presOf" srcId="{5FA962B4-C03E-481A-9558-888F2F05A1A2}" destId="{A60C31C0-AAFE-456A-A7A5-BFE10C2A657E}" srcOrd="1" destOrd="0" presId="urn:microsoft.com/office/officeart/2005/8/layout/process2"/>
    <dgm:cxn modelId="{03B2E3B4-9E7F-4CDE-8729-136B8A97F4B5}" type="presOf" srcId="{54F92F4F-6BB6-47CC-ADC2-20EC5BB0F484}" destId="{971399BE-254B-4518-9476-48FCF711B60B}" srcOrd="0" destOrd="0" presId="urn:microsoft.com/office/officeart/2005/8/layout/process2"/>
    <dgm:cxn modelId="{3E77FE29-BC80-4CBE-B4C2-07908AF396CD}" type="presOf" srcId="{54CB8312-511B-47CD-A2E4-E46E634BF69A}" destId="{99C357F4-6575-4EB0-9FC1-F7792390E5A4}" srcOrd="0" destOrd="0" presId="urn:microsoft.com/office/officeart/2005/8/layout/process2"/>
    <dgm:cxn modelId="{B3491F8E-C654-4650-B31A-1E6CE9999244}" type="presParOf" srcId="{48529F98-2BCF-452C-BA04-32F9721C82C1}" destId="{E06E9C99-2C0E-477A-BE8E-39571E56A661}" srcOrd="0" destOrd="0" presId="urn:microsoft.com/office/officeart/2005/8/layout/process2"/>
    <dgm:cxn modelId="{854C9F89-D5C8-4D7B-92CE-BA1E860F68F6}" type="presParOf" srcId="{48529F98-2BCF-452C-BA04-32F9721C82C1}" destId="{99C357F4-6575-4EB0-9FC1-F7792390E5A4}" srcOrd="1" destOrd="0" presId="urn:microsoft.com/office/officeart/2005/8/layout/process2"/>
    <dgm:cxn modelId="{B3F40738-DADF-4C8E-B3A8-508C129B7C54}" type="presParOf" srcId="{99C357F4-6575-4EB0-9FC1-F7792390E5A4}" destId="{3739DCF5-2156-4746-9729-291178C3F8E6}" srcOrd="0" destOrd="0" presId="urn:microsoft.com/office/officeart/2005/8/layout/process2"/>
    <dgm:cxn modelId="{B8ACECD5-8421-41B9-ABED-6D0C5F99BF60}" type="presParOf" srcId="{48529F98-2BCF-452C-BA04-32F9721C82C1}" destId="{1307644E-6841-42D8-A926-4CDD5A63BB82}" srcOrd="2" destOrd="0" presId="urn:microsoft.com/office/officeart/2005/8/layout/process2"/>
    <dgm:cxn modelId="{47437795-47E4-4989-9C3F-833C45372559}" type="presParOf" srcId="{48529F98-2BCF-452C-BA04-32F9721C82C1}" destId="{CC529302-D721-4031-8223-0227FDF5E7D1}" srcOrd="3" destOrd="0" presId="urn:microsoft.com/office/officeart/2005/8/layout/process2"/>
    <dgm:cxn modelId="{FCA30FE8-9393-4B5D-AF97-20313E35381F}" type="presParOf" srcId="{CC529302-D721-4031-8223-0227FDF5E7D1}" destId="{A60C31C0-AAFE-456A-A7A5-BFE10C2A657E}" srcOrd="0" destOrd="0" presId="urn:microsoft.com/office/officeart/2005/8/layout/process2"/>
    <dgm:cxn modelId="{9B97132B-F473-4BF2-BB74-F4F1B3EA4936}" type="presParOf" srcId="{48529F98-2BCF-452C-BA04-32F9721C82C1}" destId="{971399BE-254B-4518-9476-48FCF711B60B}" srcOrd="4" destOrd="0" presId="urn:microsoft.com/office/officeart/2005/8/layout/process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C1A98C61-DD1C-4374-B3AF-D112869C17C5}" type="doc">
      <dgm:prSet loTypeId="urn:microsoft.com/office/officeart/2008/layout/VerticalCurvedList" loCatId="list" qsTypeId="urn:microsoft.com/office/officeart/2005/8/quickstyle/simple1" qsCatId="simple" csTypeId="urn:microsoft.com/office/officeart/2005/8/colors/colorful2" csCatId="colorful" phldr="1"/>
      <dgm:spPr/>
      <dgm:t>
        <a:bodyPr/>
        <a:lstStyle/>
        <a:p>
          <a:endParaRPr lang="zh-TW" altLang="en-US"/>
        </a:p>
      </dgm:t>
    </dgm:pt>
    <dgm:pt modelId="{3EB34800-8D5B-4DA2-AA81-5A4F903576DE}">
      <dgm:prSet phldrT="[文字]"/>
      <dgm:spPr/>
      <dgm:t>
        <a:bodyPr/>
        <a:lstStyle/>
        <a:p>
          <a:r>
            <a:rPr lang="zh-TW" altLang="en-US" dirty="0">
              <a:latin typeface="Arial" panose="020B0604020202020204" pitchFamily="34" charset="0"/>
              <a:ea typeface="微軟正黑體" panose="020B0604030504040204" pitchFamily="34" charset="-120"/>
            </a:rPr>
            <a:t>通過書面複核後，結案訪查方屬完成，若無法通過複核者，將依比例進行減價驗收</a:t>
          </a:r>
          <a:endParaRPr lang="zh-TW" altLang="en-US" dirty="0"/>
        </a:p>
      </dgm:t>
    </dgm:pt>
    <dgm:pt modelId="{E66F624E-98FA-460D-B2E3-DDB16680EAFE}" type="parTrans" cxnId="{E4D114EF-6494-4887-83A0-DA47AF27DB4F}">
      <dgm:prSet/>
      <dgm:spPr/>
      <dgm:t>
        <a:bodyPr/>
        <a:lstStyle/>
        <a:p>
          <a:endParaRPr lang="zh-TW" altLang="en-US"/>
        </a:p>
      </dgm:t>
    </dgm:pt>
    <dgm:pt modelId="{C58836E4-9CEE-482A-B48A-EC5052D51A97}" type="sibTrans" cxnId="{E4D114EF-6494-4887-83A0-DA47AF27DB4F}">
      <dgm:prSet/>
      <dgm:spPr/>
      <dgm:t>
        <a:bodyPr/>
        <a:lstStyle/>
        <a:p>
          <a:endParaRPr lang="zh-TW" altLang="en-US"/>
        </a:p>
      </dgm:t>
    </dgm:pt>
    <dgm:pt modelId="{ECC676E3-C346-4592-B52F-82494E2379A1}">
      <dgm:prSet phldrT="[文字]"/>
      <dgm:spPr>
        <a:solidFill>
          <a:srgbClr val="C0504D"/>
        </a:solidFill>
      </dgm:spPr>
      <dgm:t>
        <a:bodyPr/>
        <a:lstStyle/>
        <a:p>
          <a:r>
            <a:rPr lang="zh-TW" altLang="en-US" dirty="0">
              <a:latin typeface="Arial" panose="020B0604020202020204" pitchFamily="34" charset="0"/>
              <a:ea typeface="微軟正黑體" panose="020B0604030504040204" pitchFamily="34" charset="-120"/>
            </a:rPr>
            <a:t>建議送產發署審議</a:t>
          </a:r>
          <a:endParaRPr lang="zh-TW" altLang="en-US" dirty="0"/>
        </a:p>
      </dgm:t>
    </dgm:pt>
    <dgm:pt modelId="{658044ED-156A-4B5F-8EB2-D5B10B713D44}" type="parTrans" cxnId="{7244938C-471B-48A9-8479-9DE9F65376ED}">
      <dgm:prSet/>
      <dgm:spPr/>
      <dgm:t>
        <a:bodyPr/>
        <a:lstStyle/>
        <a:p>
          <a:endParaRPr lang="zh-TW" altLang="en-US"/>
        </a:p>
      </dgm:t>
    </dgm:pt>
    <dgm:pt modelId="{59E136CC-A2C1-4682-A8DF-6CDF12BA5AF1}" type="sibTrans" cxnId="{7244938C-471B-48A9-8479-9DE9F65376ED}">
      <dgm:prSet/>
      <dgm:spPr/>
      <dgm:t>
        <a:bodyPr/>
        <a:lstStyle/>
        <a:p>
          <a:endParaRPr lang="zh-TW" altLang="en-US"/>
        </a:p>
      </dgm:t>
    </dgm:pt>
    <dgm:pt modelId="{E8D482D4-4044-464A-9D1E-2981672D4307}">
      <dgm:prSet phldrT="[文字]"/>
      <dgm:spPr>
        <a:solidFill>
          <a:srgbClr val="9BBB59"/>
        </a:solidFill>
        <a:ln>
          <a:solidFill>
            <a:srgbClr val="9BBB59"/>
          </a:solidFill>
        </a:ln>
      </dgm:spPr>
      <dgm:t>
        <a:bodyPr/>
        <a:lstStyle/>
        <a:p>
          <a:r>
            <a:rPr lang="en-US" altLang="zh-TW" dirty="0">
              <a:solidFill>
                <a:srgbClr val="9BBB59"/>
              </a:solidFill>
            </a:rPr>
            <a:t>.</a:t>
          </a:r>
          <a:endParaRPr lang="zh-TW" altLang="en-US" dirty="0">
            <a:solidFill>
              <a:srgbClr val="9BBB59"/>
            </a:solidFill>
          </a:endParaRPr>
        </a:p>
      </dgm:t>
    </dgm:pt>
    <dgm:pt modelId="{8EEF4AF8-173B-44AC-B67A-6C9380F5DB57}" type="sibTrans" cxnId="{BDF24487-F500-47B7-9FA7-B684ED4D1AE0}">
      <dgm:prSet/>
      <dgm:spPr>
        <a:ln>
          <a:solidFill>
            <a:schemeClr val="bg2">
              <a:lumMod val="50000"/>
            </a:schemeClr>
          </a:solidFill>
        </a:ln>
      </dgm:spPr>
      <dgm:t>
        <a:bodyPr/>
        <a:lstStyle/>
        <a:p>
          <a:endParaRPr lang="zh-TW" altLang="en-US"/>
        </a:p>
      </dgm:t>
    </dgm:pt>
    <dgm:pt modelId="{0B559ABB-07AF-49EE-8CD0-061D1C0AF263}" type="parTrans" cxnId="{BDF24487-F500-47B7-9FA7-B684ED4D1AE0}">
      <dgm:prSet/>
      <dgm:spPr/>
      <dgm:t>
        <a:bodyPr/>
        <a:lstStyle/>
        <a:p>
          <a:endParaRPr lang="zh-TW" altLang="en-US"/>
        </a:p>
      </dgm:t>
    </dgm:pt>
    <dgm:pt modelId="{BA3935E9-09A9-42D8-BC46-E03D1B6526EA}" type="pres">
      <dgm:prSet presAssocID="{C1A98C61-DD1C-4374-B3AF-D112869C17C5}" presName="Name0" presStyleCnt="0">
        <dgm:presLayoutVars>
          <dgm:chMax val="7"/>
          <dgm:chPref val="7"/>
          <dgm:dir/>
        </dgm:presLayoutVars>
      </dgm:prSet>
      <dgm:spPr/>
      <dgm:t>
        <a:bodyPr/>
        <a:lstStyle/>
        <a:p>
          <a:endParaRPr lang="zh-TW" altLang="en-US"/>
        </a:p>
      </dgm:t>
    </dgm:pt>
    <dgm:pt modelId="{2E976255-5F31-4B03-B803-392F33888FC7}" type="pres">
      <dgm:prSet presAssocID="{C1A98C61-DD1C-4374-B3AF-D112869C17C5}" presName="Name1" presStyleCnt="0"/>
      <dgm:spPr/>
    </dgm:pt>
    <dgm:pt modelId="{632CCDEB-3EEA-45A5-AA44-9E25E69648D1}" type="pres">
      <dgm:prSet presAssocID="{C1A98C61-DD1C-4374-B3AF-D112869C17C5}" presName="cycle" presStyleCnt="0"/>
      <dgm:spPr/>
    </dgm:pt>
    <dgm:pt modelId="{7E1DC55D-C96D-4F72-8BE6-B3E8CC787DCC}" type="pres">
      <dgm:prSet presAssocID="{C1A98C61-DD1C-4374-B3AF-D112869C17C5}" presName="srcNode" presStyleLbl="node1" presStyleIdx="0" presStyleCnt="3"/>
      <dgm:spPr/>
    </dgm:pt>
    <dgm:pt modelId="{5C79B9E8-2FB9-4B92-B76E-B48DB8718C68}" type="pres">
      <dgm:prSet presAssocID="{C1A98C61-DD1C-4374-B3AF-D112869C17C5}" presName="conn" presStyleLbl="parChTrans1D2" presStyleIdx="0" presStyleCnt="1"/>
      <dgm:spPr/>
      <dgm:t>
        <a:bodyPr/>
        <a:lstStyle/>
        <a:p>
          <a:endParaRPr lang="zh-TW" altLang="en-US"/>
        </a:p>
      </dgm:t>
    </dgm:pt>
    <dgm:pt modelId="{DB0F0419-EBAE-445B-9D10-67C32A0786DE}" type="pres">
      <dgm:prSet presAssocID="{C1A98C61-DD1C-4374-B3AF-D112869C17C5}" presName="extraNode" presStyleLbl="node1" presStyleIdx="0" presStyleCnt="3"/>
      <dgm:spPr/>
    </dgm:pt>
    <dgm:pt modelId="{9DB6A87D-2F5D-48D8-9FF3-3AA9545B788E}" type="pres">
      <dgm:prSet presAssocID="{C1A98C61-DD1C-4374-B3AF-D112869C17C5}" presName="dstNode" presStyleLbl="node1" presStyleIdx="0" presStyleCnt="3"/>
      <dgm:spPr/>
    </dgm:pt>
    <dgm:pt modelId="{93E692CB-AE8D-4E55-A38F-24DE5814F02E}" type="pres">
      <dgm:prSet presAssocID="{E8D482D4-4044-464A-9D1E-2981672D4307}" presName="text_1" presStyleLbl="node1" presStyleIdx="0" presStyleCnt="3">
        <dgm:presLayoutVars>
          <dgm:bulletEnabled val="1"/>
        </dgm:presLayoutVars>
      </dgm:prSet>
      <dgm:spPr/>
      <dgm:t>
        <a:bodyPr/>
        <a:lstStyle/>
        <a:p>
          <a:endParaRPr lang="zh-TW" altLang="en-US"/>
        </a:p>
      </dgm:t>
    </dgm:pt>
    <dgm:pt modelId="{F7C5B04C-A3FF-4FF6-AFA8-75A65AAFC82A}" type="pres">
      <dgm:prSet presAssocID="{E8D482D4-4044-464A-9D1E-2981672D4307}" presName="accent_1" presStyleCnt="0"/>
      <dgm:spPr/>
    </dgm:pt>
    <dgm:pt modelId="{0C19E159-4975-4730-BCDE-8368FB3319AB}" type="pres">
      <dgm:prSet presAssocID="{E8D482D4-4044-464A-9D1E-2981672D4307}" presName="accentRepeatNode" presStyleLbl="solidFgAcc1" presStyleIdx="0" presStyleCnt="3"/>
      <dgm:spPr>
        <a:ln>
          <a:solidFill>
            <a:srgbClr val="9BBB59"/>
          </a:solidFill>
        </a:ln>
      </dgm:spPr>
    </dgm:pt>
    <dgm:pt modelId="{C6CBA076-0EDA-4557-8044-824DDACB1822}" type="pres">
      <dgm:prSet presAssocID="{3EB34800-8D5B-4DA2-AA81-5A4F903576DE}" presName="text_2" presStyleLbl="node1" presStyleIdx="1" presStyleCnt="3">
        <dgm:presLayoutVars>
          <dgm:bulletEnabled val="1"/>
        </dgm:presLayoutVars>
      </dgm:prSet>
      <dgm:spPr/>
      <dgm:t>
        <a:bodyPr/>
        <a:lstStyle/>
        <a:p>
          <a:endParaRPr lang="zh-TW" altLang="en-US"/>
        </a:p>
      </dgm:t>
    </dgm:pt>
    <dgm:pt modelId="{6D722E6D-0436-40A7-A550-8DC9AF683FCB}" type="pres">
      <dgm:prSet presAssocID="{3EB34800-8D5B-4DA2-AA81-5A4F903576DE}" presName="accent_2" presStyleCnt="0"/>
      <dgm:spPr/>
    </dgm:pt>
    <dgm:pt modelId="{EA91386C-2F56-4452-A958-DE34CE14698B}" type="pres">
      <dgm:prSet presAssocID="{3EB34800-8D5B-4DA2-AA81-5A4F903576DE}" presName="accentRepeatNode" presStyleLbl="solidFgAcc1" presStyleIdx="1" presStyleCnt="3"/>
      <dgm:spPr/>
    </dgm:pt>
    <dgm:pt modelId="{E10DB455-C4A6-4495-B417-64E10324C30C}" type="pres">
      <dgm:prSet presAssocID="{ECC676E3-C346-4592-B52F-82494E2379A1}" presName="text_3" presStyleLbl="node1" presStyleIdx="2" presStyleCnt="3">
        <dgm:presLayoutVars>
          <dgm:bulletEnabled val="1"/>
        </dgm:presLayoutVars>
      </dgm:prSet>
      <dgm:spPr/>
      <dgm:t>
        <a:bodyPr/>
        <a:lstStyle/>
        <a:p>
          <a:endParaRPr lang="zh-TW" altLang="en-US"/>
        </a:p>
      </dgm:t>
    </dgm:pt>
    <dgm:pt modelId="{36496362-1114-49FE-A260-D67A67E0AC75}" type="pres">
      <dgm:prSet presAssocID="{ECC676E3-C346-4592-B52F-82494E2379A1}" presName="accent_3" presStyleCnt="0"/>
      <dgm:spPr/>
    </dgm:pt>
    <dgm:pt modelId="{20DF6781-E41E-488C-8007-EDC237891250}" type="pres">
      <dgm:prSet presAssocID="{ECC676E3-C346-4592-B52F-82494E2379A1}" presName="accentRepeatNode" presStyleLbl="solidFgAcc1" presStyleIdx="2" presStyleCnt="3"/>
      <dgm:spPr>
        <a:ln>
          <a:solidFill>
            <a:srgbClr val="C0504D"/>
          </a:solidFill>
        </a:ln>
      </dgm:spPr>
    </dgm:pt>
  </dgm:ptLst>
  <dgm:cxnLst>
    <dgm:cxn modelId="{E4D114EF-6494-4887-83A0-DA47AF27DB4F}" srcId="{C1A98C61-DD1C-4374-B3AF-D112869C17C5}" destId="{3EB34800-8D5B-4DA2-AA81-5A4F903576DE}" srcOrd="1" destOrd="0" parTransId="{E66F624E-98FA-460D-B2E3-DDB16680EAFE}" sibTransId="{C58836E4-9CEE-482A-B48A-EC5052D51A97}"/>
    <dgm:cxn modelId="{71542C6B-8A83-4EFF-BF1A-58A09487167F}" type="presOf" srcId="{8EEF4AF8-173B-44AC-B67A-6C9380F5DB57}" destId="{5C79B9E8-2FB9-4B92-B76E-B48DB8718C68}" srcOrd="0" destOrd="0" presId="urn:microsoft.com/office/officeart/2008/layout/VerticalCurvedList"/>
    <dgm:cxn modelId="{7287F759-BF51-41FA-812C-46A16CED7422}" type="presOf" srcId="{ECC676E3-C346-4592-B52F-82494E2379A1}" destId="{E10DB455-C4A6-4495-B417-64E10324C30C}" srcOrd="0" destOrd="0" presId="urn:microsoft.com/office/officeart/2008/layout/VerticalCurvedList"/>
    <dgm:cxn modelId="{98857C9C-7F4F-4598-97DA-1A389B3B93F8}" type="presOf" srcId="{E8D482D4-4044-464A-9D1E-2981672D4307}" destId="{93E692CB-AE8D-4E55-A38F-24DE5814F02E}" srcOrd="0" destOrd="0" presId="urn:microsoft.com/office/officeart/2008/layout/VerticalCurvedList"/>
    <dgm:cxn modelId="{7244938C-471B-48A9-8479-9DE9F65376ED}" srcId="{C1A98C61-DD1C-4374-B3AF-D112869C17C5}" destId="{ECC676E3-C346-4592-B52F-82494E2379A1}" srcOrd="2" destOrd="0" parTransId="{658044ED-156A-4B5F-8EB2-D5B10B713D44}" sibTransId="{59E136CC-A2C1-4682-A8DF-6CDF12BA5AF1}"/>
    <dgm:cxn modelId="{C159EECD-71E7-4A2E-9297-7924EB14CE6A}" type="presOf" srcId="{3EB34800-8D5B-4DA2-AA81-5A4F903576DE}" destId="{C6CBA076-0EDA-4557-8044-824DDACB1822}" srcOrd="0" destOrd="0" presId="urn:microsoft.com/office/officeart/2008/layout/VerticalCurvedList"/>
    <dgm:cxn modelId="{0707C1D3-5445-474F-A507-A488824E091F}" type="presOf" srcId="{C1A98C61-DD1C-4374-B3AF-D112869C17C5}" destId="{BA3935E9-09A9-42D8-BC46-E03D1B6526EA}" srcOrd="0" destOrd="0" presId="urn:microsoft.com/office/officeart/2008/layout/VerticalCurvedList"/>
    <dgm:cxn modelId="{BDF24487-F500-47B7-9FA7-B684ED4D1AE0}" srcId="{C1A98C61-DD1C-4374-B3AF-D112869C17C5}" destId="{E8D482D4-4044-464A-9D1E-2981672D4307}" srcOrd="0" destOrd="0" parTransId="{0B559ABB-07AF-49EE-8CD0-061D1C0AF263}" sibTransId="{8EEF4AF8-173B-44AC-B67A-6C9380F5DB57}"/>
    <dgm:cxn modelId="{2CAFB862-DF7C-4279-9ED3-29E92FAACBDF}" type="presParOf" srcId="{BA3935E9-09A9-42D8-BC46-E03D1B6526EA}" destId="{2E976255-5F31-4B03-B803-392F33888FC7}" srcOrd="0" destOrd="0" presId="urn:microsoft.com/office/officeart/2008/layout/VerticalCurvedList"/>
    <dgm:cxn modelId="{367F55B2-158D-43C9-ABDB-6FACD775C3EE}" type="presParOf" srcId="{2E976255-5F31-4B03-B803-392F33888FC7}" destId="{632CCDEB-3EEA-45A5-AA44-9E25E69648D1}" srcOrd="0" destOrd="0" presId="urn:microsoft.com/office/officeart/2008/layout/VerticalCurvedList"/>
    <dgm:cxn modelId="{9F7D777B-E9A7-4161-B450-8D3B183282BF}" type="presParOf" srcId="{632CCDEB-3EEA-45A5-AA44-9E25E69648D1}" destId="{7E1DC55D-C96D-4F72-8BE6-B3E8CC787DCC}" srcOrd="0" destOrd="0" presId="urn:microsoft.com/office/officeart/2008/layout/VerticalCurvedList"/>
    <dgm:cxn modelId="{AA4D716C-D55F-4483-871B-87AA05EA3744}" type="presParOf" srcId="{632CCDEB-3EEA-45A5-AA44-9E25E69648D1}" destId="{5C79B9E8-2FB9-4B92-B76E-B48DB8718C68}" srcOrd="1" destOrd="0" presId="urn:microsoft.com/office/officeart/2008/layout/VerticalCurvedList"/>
    <dgm:cxn modelId="{049342F6-C3E0-4125-92D8-FE4490CC94E3}" type="presParOf" srcId="{632CCDEB-3EEA-45A5-AA44-9E25E69648D1}" destId="{DB0F0419-EBAE-445B-9D10-67C32A0786DE}" srcOrd="2" destOrd="0" presId="urn:microsoft.com/office/officeart/2008/layout/VerticalCurvedList"/>
    <dgm:cxn modelId="{1F54DFA6-C76D-4741-AB5C-11F51D5BC178}" type="presParOf" srcId="{632CCDEB-3EEA-45A5-AA44-9E25E69648D1}" destId="{9DB6A87D-2F5D-48D8-9FF3-3AA9545B788E}" srcOrd="3" destOrd="0" presId="urn:microsoft.com/office/officeart/2008/layout/VerticalCurvedList"/>
    <dgm:cxn modelId="{17194060-2808-4DA9-AFE5-F3537B7B29A6}" type="presParOf" srcId="{2E976255-5F31-4B03-B803-392F33888FC7}" destId="{93E692CB-AE8D-4E55-A38F-24DE5814F02E}" srcOrd="1" destOrd="0" presId="urn:microsoft.com/office/officeart/2008/layout/VerticalCurvedList"/>
    <dgm:cxn modelId="{786AC0D2-A588-4548-98AC-36A780EDFAD2}" type="presParOf" srcId="{2E976255-5F31-4B03-B803-392F33888FC7}" destId="{F7C5B04C-A3FF-4FF6-AFA8-75A65AAFC82A}" srcOrd="2" destOrd="0" presId="urn:microsoft.com/office/officeart/2008/layout/VerticalCurvedList"/>
    <dgm:cxn modelId="{1CE3BF24-A49C-4E9D-8BCB-8A842979152D}" type="presParOf" srcId="{F7C5B04C-A3FF-4FF6-AFA8-75A65AAFC82A}" destId="{0C19E159-4975-4730-BCDE-8368FB3319AB}" srcOrd="0" destOrd="0" presId="urn:microsoft.com/office/officeart/2008/layout/VerticalCurvedList"/>
    <dgm:cxn modelId="{8A291AA6-FFD1-4D31-B9CC-6436256BB3EF}" type="presParOf" srcId="{2E976255-5F31-4B03-B803-392F33888FC7}" destId="{C6CBA076-0EDA-4557-8044-824DDACB1822}" srcOrd="3" destOrd="0" presId="urn:microsoft.com/office/officeart/2008/layout/VerticalCurvedList"/>
    <dgm:cxn modelId="{088941A4-E7FC-4840-B432-CA8499B90A96}" type="presParOf" srcId="{2E976255-5F31-4B03-B803-392F33888FC7}" destId="{6D722E6D-0436-40A7-A550-8DC9AF683FCB}" srcOrd="4" destOrd="0" presId="urn:microsoft.com/office/officeart/2008/layout/VerticalCurvedList"/>
    <dgm:cxn modelId="{7D89351A-E4A5-4407-AD6B-0CF104EFE21B}" type="presParOf" srcId="{6D722E6D-0436-40A7-A550-8DC9AF683FCB}" destId="{EA91386C-2F56-4452-A958-DE34CE14698B}" srcOrd="0" destOrd="0" presId="urn:microsoft.com/office/officeart/2008/layout/VerticalCurvedList"/>
    <dgm:cxn modelId="{40750AF0-D826-4EC2-AD47-7E37618B4353}" type="presParOf" srcId="{2E976255-5F31-4B03-B803-392F33888FC7}" destId="{E10DB455-C4A6-4495-B417-64E10324C30C}" srcOrd="5" destOrd="0" presId="urn:microsoft.com/office/officeart/2008/layout/VerticalCurvedList"/>
    <dgm:cxn modelId="{793E5812-1FBA-4A52-9811-79B0BD0D7A47}" type="presParOf" srcId="{2E976255-5F31-4B03-B803-392F33888FC7}" destId="{36496362-1114-49FE-A260-D67A67E0AC75}" srcOrd="6" destOrd="0" presId="urn:microsoft.com/office/officeart/2008/layout/VerticalCurvedList"/>
    <dgm:cxn modelId="{8681A3C1-395C-4A75-AAB9-96B5C8571D72}" type="presParOf" srcId="{36496362-1114-49FE-A260-D67A67E0AC75}" destId="{20DF6781-E41E-488C-8007-EDC237891250}" srcOrd="0" destOrd="0" presId="urn:microsoft.com/office/officeart/2008/layout/VerticalCurv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D75CF206-84BC-4826-85BB-A094FE4964EC}" type="doc">
      <dgm:prSet loTypeId="urn:microsoft.com/office/officeart/2005/8/layout/process1" loCatId="process" qsTypeId="urn:microsoft.com/office/officeart/2005/8/quickstyle/simple1" qsCatId="simple" csTypeId="urn:microsoft.com/office/officeart/2005/8/colors/accent5_2" csCatId="accent5" phldr="1"/>
      <dgm:spPr/>
    </dgm:pt>
    <dgm:pt modelId="{A777BE20-9A66-4E80-877A-B1E5A7BC7334}">
      <dgm:prSet phldrT="[文字]" custT="1"/>
      <dgm:spPr>
        <a:ln>
          <a:solidFill>
            <a:schemeClr val="accent5">
              <a:lumMod val="50000"/>
            </a:schemeClr>
          </a:solidFill>
        </a:ln>
      </dgm:spPr>
      <dgm:t>
        <a:bodyPr/>
        <a:lstStyle/>
        <a:p>
          <a:r>
            <a:rPr lang="zh-TW" altLang="en-US" sz="2400" b="1" dirty="0">
              <a:latin typeface="微軟正黑體" panose="020B0604030504040204" pitchFamily="34" charset="-120"/>
              <a:ea typeface="微軟正黑體" panose="020B0604030504040204" pitchFamily="34" charset="-120"/>
            </a:rPr>
            <a:t>繳交結案資料</a:t>
          </a:r>
        </a:p>
      </dgm:t>
    </dgm:pt>
    <dgm:pt modelId="{9F76C315-BF61-4894-B1FB-8A0F7EBA1AA6}" type="parTrans" cxnId="{17D82370-A2D0-4C05-9DA1-EDED2A4B0AE1}">
      <dgm:prSet/>
      <dgm:spPr/>
      <dgm:t>
        <a:bodyPr/>
        <a:lstStyle/>
        <a:p>
          <a:endParaRPr lang="zh-TW" altLang="en-US" sz="2000" b="1">
            <a:latin typeface="微軟正黑體" panose="020B0604030504040204" pitchFamily="34" charset="-120"/>
            <a:ea typeface="微軟正黑體" panose="020B0604030504040204" pitchFamily="34" charset="-120"/>
          </a:endParaRPr>
        </a:p>
      </dgm:t>
    </dgm:pt>
    <dgm:pt modelId="{B407D4C2-ACC2-454E-9CFC-A84BA4E35DA2}" type="sibTrans" cxnId="{17D82370-A2D0-4C05-9DA1-EDED2A4B0AE1}">
      <dgm:prSet custT="1"/>
      <dgm:spPr/>
      <dgm:t>
        <a:bodyPr/>
        <a:lstStyle/>
        <a:p>
          <a:endParaRPr lang="zh-TW" altLang="en-US" sz="2000" b="1">
            <a:latin typeface="微軟正黑體" panose="020B0604030504040204" pitchFamily="34" charset="-120"/>
            <a:ea typeface="微軟正黑體" panose="020B0604030504040204" pitchFamily="34" charset="-120"/>
          </a:endParaRPr>
        </a:p>
      </dgm:t>
    </dgm:pt>
    <dgm:pt modelId="{8B2503FA-55A9-42CC-82AD-D9F88CDC46CE}">
      <dgm:prSet phldrT="[文字]" custT="1"/>
      <dgm:spPr>
        <a:ln>
          <a:solidFill>
            <a:schemeClr val="accent5">
              <a:lumMod val="50000"/>
            </a:schemeClr>
          </a:solidFill>
        </a:ln>
      </dgm:spPr>
      <dgm:t>
        <a:bodyPr/>
        <a:lstStyle/>
        <a:p>
          <a:r>
            <a:rPr lang="zh-TW" altLang="en-US" sz="2400" b="1" dirty="0">
              <a:latin typeface="微軟正黑體" panose="020B0604030504040204" pitchFamily="34" charset="-120"/>
              <a:ea typeface="微軟正黑體" panose="020B0604030504040204" pitchFamily="34" charset="-120"/>
            </a:rPr>
            <a:t>款項繳回</a:t>
          </a:r>
        </a:p>
      </dgm:t>
    </dgm:pt>
    <dgm:pt modelId="{B1C7200E-CDC4-40C5-903D-4A2C42607176}" type="parTrans" cxnId="{4998C8CF-9CDC-4477-AF4A-264ADB5CFECA}">
      <dgm:prSet/>
      <dgm:spPr/>
      <dgm:t>
        <a:bodyPr/>
        <a:lstStyle/>
        <a:p>
          <a:endParaRPr lang="zh-TW" altLang="en-US" sz="2000" b="1">
            <a:latin typeface="微軟正黑體" panose="020B0604030504040204" pitchFamily="34" charset="-120"/>
            <a:ea typeface="微軟正黑體" panose="020B0604030504040204" pitchFamily="34" charset="-120"/>
          </a:endParaRPr>
        </a:p>
      </dgm:t>
    </dgm:pt>
    <dgm:pt modelId="{27E52DFA-25C0-48F1-8C6E-84AF6723F957}" type="sibTrans" cxnId="{4998C8CF-9CDC-4477-AF4A-264ADB5CFECA}">
      <dgm:prSet custT="1"/>
      <dgm:spPr/>
      <dgm:t>
        <a:bodyPr/>
        <a:lstStyle/>
        <a:p>
          <a:endParaRPr lang="zh-TW" altLang="en-US" sz="2000" b="1">
            <a:latin typeface="微軟正黑體" panose="020B0604030504040204" pitchFamily="34" charset="-120"/>
            <a:ea typeface="微軟正黑體" panose="020B0604030504040204" pitchFamily="34" charset="-120"/>
          </a:endParaRPr>
        </a:p>
      </dgm:t>
    </dgm:pt>
    <dgm:pt modelId="{F2B1C7BA-3811-414C-A7CC-4F6C4F67BFB1}">
      <dgm:prSet phldrT="[文字]" custT="1"/>
      <dgm:spPr>
        <a:ln>
          <a:solidFill>
            <a:schemeClr val="accent5">
              <a:lumMod val="50000"/>
            </a:schemeClr>
          </a:solidFill>
        </a:ln>
      </dgm:spPr>
      <dgm:t>
        <a:bodyPr/>
        <a:lstStyle/>
        <a:p>
          <a:r>
            <a:rPr lang="zh-TW" altLang="en-US" sz="2400" b="1" dirty="0">
              <a:latin typeface="微軟正黑體" panose="020B0604030504040204" pitchFamily="34" charset="-120"/>
              <a:ea typeface="微軟正黑體" panose="020B0604030504040204" pitchFamily="34" charset="-120"/>
            </a:rPr>
            <a:t>撥付尾款</a:t>
          </a:r>
        </a:p>
      </dgm:t>
    </dgm:pt>
    <dgm:pt modelId="{A71C4F6D-3DA2-48DC-9B41-EAD7E0185D2C}" type="parTrans" cxnId="{A7BB08AA-71BA-4EEE-8468-7DB4727C7AA6}">
      <dgm:prSet/>
      <dgm:spPr/>
      <dgm:t>
        <a:bodyPr/>
        <a:lstStyle/>
        <a:p>
          <a:endParaRPr lang="zh-TW" altLang="en-US" sz="2000" b="1">
            <a:latin typeface="微軟正黑體" panose="020B0604030504040204" pitchFamily="34" charset="-120"/>
            <a:ea typeface="微軟正黑體" panose="020B0604030504040204" pitchFamily="34" charset="-120"/>
          </a:endParaRPr>
        </a:p>
      </dgm:t>
    </dgm:pt>
    <dgm:pt modelId="{E3797608-6658-4C52-9F30-390798C3E11C}" type="sibTrans" cxnId="{A7BB08AA-71BA-4EEE-8468-7DB4727C7AA6}">
      <dgm:prSet/>
      <dgm:spPr/>
      <dgm:t>
        <a:bodyPr/>
        <a:lstStyle/>
        <a:p>
          <a:endParaRPr lang="zh-TW" altLang="en-US" sz="2000" b="1">
            <a:latin typeface="微軟正黑體" panose="020B0604030504040204" pitchFamily="34" charset="-120"/>
            <a:ea typeface="微軟正黑體" panose="020B0604030504040204" pitchFamily="34" charset="-120"/>
          </a:endParaRPr>
        </a:p>
      </dgm:t>
    </dgm:pt>
    <dgm:pt modelId="{168985A6-C9E5-4A76-BF35-67C40138F881}" type="pres">
      <dgm:prSet presAssocID="{D75CF206-84BC-4826-85BB-A094FE4964EC}" presName="Name0" presStyleCnt="0">
        <dgm:presLayoutVars>
          <dgm:dir/>
          <dgm:resizeHandles val="exact"/>
        </dgm:presLayoutVars>
      </dgm:prSet>
      <dgm:spPr/>
    </dgm:pt>
    <dgm:pt modelId="{7C785875-C788-4F46-A860-07C4B643AC7B}" type="pres">
      <dgm:prSet presAssocID="{A777BE20-9A66-4E80-877A-B1E5A7BC7334}" presName="node" presStyleLbl="node1" presStyleIdx="0" presStyleCnt="3">
        <dgm:presLayoutVars>
          <dgm:bulletEnabled val="1"/>
        </dgm:presLayoutVars>
      </dgm:prSet>
      <dgm:spPr/>
      <dgm:t>
        <a:bodyPr/>
        <a:lstStyle/>
        <a:p>
          <a:endParaRPr lang="zh-TW" altLang="en-US"/>
        </a:p>
      </dgm:t>
    </dgm:pt>
    <dgm:pt modelId="{87194226-82FA-4C1A-8498-A0F955234789}" type="pres">
      <dgm:prSet presAssocID="{B407D4C2-ACC2-454E-9CFC-A84BA4E35DA2}" presName="sibTrans" presStyleLbl="sibTrans2D1" presStyleIdx="0" presStyleCnt="2"/>
      <dgm:spPr/>
      <dgm:t>
        <a:bodyPr/>
        <a:lstStyle/>
        <a:p>
          <a:endParaRPr lang="zh-TW" altLang="en-US"/>
        </a:p>
      </dgm:t>
    </dgm:pt>
    <dgm:pt modelId="{729AC8CB-0F74-4857-9580-F4D0534A0ABB}" type="pres">
      <dgm:prSet presAssocID="{B407D4C2-ACC2-454E-9CFC-A84BA4E35DA2}" presName="connectorText" presStyleLbl="sibTrans2D1" presStyleIdx="0" presStyleCnt="2"/>
      <dgm:spPr/>
      <dgm:t>
        <a:bodyPr/>
        <a:lstStyle/>
        <a:p>
          <a:endParaRPr lang="zh-TW" altLang="en-US"/>
        </a:p>
      </dgm:t>
    </dgm:pt>
    <dgm:pt modelId="{EA154FCB-7720-46EE-BFB7-4CEC9E906FF7}" type="pres">
      <dgm:prSet presAssocID="{8B2503FA-55A9-42CC-82AD-D9F88CDC46CE}" presName="node" presStyleLbl="node1" presStyleIdx="1" presStyleCnt="3">
        <dgm:presLayoutVars>
          <dgm:bulletEnabled val="1"/>
        </dgm:presLayoutVars>
      </dgm:prSet>
      <dgm:spPr/>
      <dgm:t>
        <a:bodyPr/>
        <a:lstStyle/>
        <a:p>
          <a:endParaRPr lang="zh-TW" altLang="en-US"/>
        </a:p>
      </dgm:t>
    </dgm:pt>
    <dgm:pt modelId="{E8099050-0B1C-4CF6-9927-CAEF7D84E55F}" type="pres">
      <dgm:prSet presAssocID="{27E52DFA-25C0-48F1-8C6E-84AF6723F957}" presName="sibTrans" presStyleLbl="sibTrans2D1" presStyleIdx="1" presStyleCnt="2"/>
      <dgm:spPr/>
      <dgm:t>
        <a:bodyPr/>
        <a:lstStyle/>
        <a:p>
          <a:endParaRPr lang="zh-TW" altLang="en-US"/>
        </a:p>
      </dgm:t>
    </dgm:pt>
    <dgm:pt modelId="{956364B8-FAD3-4771-83DD-C675780CA13E}" type="pres">
      <dgm:prSet presAssocID="{27E52DFA-25C0-48F1-8C6E-84AF6723F957}" presName="connectorText" presStyleLbl="sibTrans2D1" presStyleIdx="1" presStyleCnt="2"/>
      <dgm:spPr/>
      <dgm:t>
        <a:bodyPr/>
        <a:lstStyle/>
        <a:p>
          <a:endParaRPr lang="zh-TW" altLang="en-US"/>
        </a:p>
      </dgm:t>
    </dgm:pt>
    <dgm:pt modelId="{CE4374A1-3F72-4CA2-A100-1E040AE8F9C6}" type="pres">
      <dgm:prSet presAssocID="{F2B1C7BA-3811-414C-A7CC-4F6C4F67BFB1}" presName="node" presStyleLbl="node1" presStyleIdx="2" presStyleCnt="3">
        <dgm:presLayoutVars>
          <dgm:bulletEnabled val="1"/>
        </dgm:presLayoutVars>
      </dgm:prSet>
      <dgm:spPr/>
      <dgm:t>
        <a:bodyPr/>
        <a:lstStyle/>
        <a:p>
          <a:endParaRPr lang="zh-TW" altLang="en-US"/>
        </a:p>
      </dgm:t>
    </dgm:pt>
  </dgm:ptLst>
  <dgm:cxnLst>
    <dgm:cxn modelId="{4998C8CF-9CDC-4477-AF4A-264ADB5CFECA}" srcId="{D75CF206-84BC-4826-85BB-A094FE4964EC}" destId="{8B2503FA-55A9-42CC-82AD-D9F88CDC46CE}" srcOrd="1" destOrd="0" parTransId="{B1C7200E-CDC4-40C5-903D-4A2C42607176}" sibTransId="{27E52DFA-25C0-48F1-8C6E-84AF6723F957}"/>
    <dgm:cxn modelId="{0BA833AE-A295-4253-B7DE-DFDD160F7424}" type="presOf" srcId="{A777BE20-9A66-4E80-877A-B1E5A7BC7334}" destId="{7C785875-C788-4F46-A860-07C4B643AC7B}" srcOrd="0" destOrd="0" presId="urn:microsoft.com/office/officeart/2005/8/layout/process1"/>
    <dgm:cxn modelId="{34D0A713-B630-44A6-B55B-524ABFBB1497}" type="presOf" srcId="{8B2503FA-55A9-42CC-82AD-D9F88CDC46CE}" destId="{EA154FCB-7720-46EE-BFB7-4CEC9E906FF7}" srcOrd="0" destOrd="0" presId="urn:microsoft.com/office/officeart/2005/8/layout/process1"/>
    <dgm:cxn modelId="{BA58ECF8-3C2C-4702-A5A7-205FFE0DF93B}" type="presOf" srcId="{27E52DFA-25C0-48F1-8C6E-84AF6723F957}" destId="{E8099050-0B1C-4CF6-9927-CAEF7D84E55F}" srcOrd="0" destOrd="0" presId="urn:microsoft.com/office/officeart/2005/8/layout/process1"/>
    <dgm:cxn modelId="{F926F00F-35E5-4A65-9EDA-75C7FC77874A}" type="presOf" srcId="{F2B1C7BA-3811-414C-A7CC-4F6C4F67BFB1}" destId="{CE4374A1-3F72-4CA2-A100-1E040AE8F9C6}" srcOrd="0" destOrd="0" presId="urn:microsoft.com/office/officeart/2005/8/layout/process1"/>
    <dgm:cxn modelId="{82F4B28C-72E4-4E85-8711-C99AD137F858}" type="presOf" srcId="{D75CF206-84BC-4826-85BB-A094FE4964EC}" destId="{168985A6-C9E5-4A76-BF35-67C40138F881}" srcOrd="0" destOrd="0" presId="urn:microsoft.com/office/officeart/2005/8/layout/process1"/>
    <dgm:cxn modelId="{ED2FA904-85B2-4746-86F2-32F77C4EA287}" type="presOf" srcId="{27E52DFA-25C0-48F1-8C6E-84AF6723F957}" destId="{956364B8-FAD3-4771-83DD-C675780CA13E}" srcOrd="1" destOrd="0" presId="urn:microsoft.com/office/officeart/2005/8/layout/process1"/>
    <dgm:cxn modelId="{E66A7F45-0384-47B2-81A1-E4596DCFF378}" type="presOf" srcId="{B407D4C2-ACC2-454E-9CFC-A84BA4E35DA2}" destId="{729AC8CB-0F74-4857-9580-F4D0534A0ABB}" srcOrd="1" destOrd="0" presId="urn:microsoft.com/office/officeart/2005/8/layout/process1"/>
    <dgm:cxn modelId="{17D82370-A2D0-4C05-9DA1-EDED2A4B0AE1}" srcId="{D75CF206-84BC-4826-85BB-A094FE4964EC}" destId="{A777BE20-9A66-4E80-877A-B1E5A7BC7334}" srcOrd="0" destOrd="0" parTransId="{9F76C315-BF61-4894-B1FB-8A0F7EBA1AA6}" sibTransId="{B407D4C2-ACC2-454E-9CFC-A84BA4E35DA2}"/>
    <dgm:cxn modelId="{5045D305-CD55-4665-B501-4E8A0CFC6683}" type="presOf" srcId="{B407D4C2-ACC2-454E-9CFC-A84BA4E35DA2}" destId="{87194226-82FA-4C1A-8498-A0F955234789}" srcOrd="0" destOrd="0" presId="urn:microsoft.com/office/officeart/2005/8/layout/process1"/>
    <dgm:cxn modelId="{A7BB08AA-71BA-4EEE-8468-7DB4727C7AA6}" srcId="{D75CF206-84BC-4826-85BB-A094FE4964EC}" destId="{F2B1C7BA-3811-414C-A7CC-4F6C4F67BFB1}" srcOrd="2" destOrd="0" parTransId="{A71C4F6D-3DA2-48DC-9B41-EAD7E0185D2C}" sibTransId="{E3797608-6658-4C52-9F30-390798C3E11C}"/>
    <dgm:cxn modelId="{6F1127AE-9A01-4B37-B575-87AD43CB87C0}" type="presParOf" srcId="{168985A6-C9E5-4A76-BF35-67C40138F881}" destId="{7C785875-C788-4F46-A860-07C4B643AC7B}" srcOrd="0" destOrd="0" presId="urn:microsoft.com/office/officeart/2005/8/layout/process1"/>
    <dgm:cxn modelId="{727C783D-CC32-4C0F-AC8B-E76B559B820A}" type="presParOf" srcId="{168985A6-C9E5-4A76-BF35-67C40138F881}" destId="{87194226-82FA-4C1A-8498-A0F955234789}" srcOrd="1" destOrd="0" presId="urn:microsoft.com/office/officeart/2005/8/layout/process1"/>
    <dgm:cxn modelId="{29820013-B2DF-4BDF-BDC6-B458C8927C3A}" type="presParOf" srcId="{87194226-82FA-4C1A-8498-A0F955234789}" destId="{729AC8CB-0F74-4857-9580-F4D0534A0ABB}" srcOrd="0" destOrd="0" presId="urn:microsoft.com/office/officeart/2005/8/layout/process1"/>
    <dgm:cxn modelId="{1A633569-5F54-44D4-9D50-2BF15F83558B}" type="presParOf" srcId="{168985A6-C9E5-4A76-BF35-67C40138F881}" destId="{EA154FCB-7720-46EE-BFB7-4CEC9E906FF7}" srcOrd="2" destOrd="0" presId="urn:microsoft.com/office/officeart/2005/8/layout/process1"/>
    <dgm:cxn modelId="{FC47CE37-2E80-488F-A005-6303891DBF05}" type="presParOf" srcId="{168985A6-C9E5-4A76-BF35-67C40138F881}" destId="{E8099050-0B1C-4CF6-9927-CAEF7D84E55F}" srcOrd="3" destOrd="0" presId="urn:microsoft.com/office/officeart/2005/8/layout/process1"/>
    <dgm:cxn modelId="{F72ED84B-C767-485A-A80D-249735B12935}" type="presParOf" srcId="{E8099050-0B1C-4CF6-9927-CAEF7D84E55F}" destId="{956364B8-FAD3-4771-83DD-C675780CA13E}" srcOrd="0" destOrd="0" presId="urn:microsoft.com/office/officeart/2005/8/layout/process1"/>
    <dgm:cxn modelId="{0CB7188F-014C-45A3-9711-40D0B50FF511}" type="presParOf" srcId="{168985A6-C9E5-4A76-BF35-67C40138F881}" destId="{CE4374A1-3F72-4CA2-A100-1E040AE8F9C6}" srcOrd="4" destOrd="0" presId="urn:microsoft.com/office/officeart/2005/8/layout/process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D75CF206-84BC-4826-85BB-A094FE4964EC}" type="doc">
      <dgm:prSet loTypeId="urn:microsoft.com/office/officeart/2005/8/layout/process1" loCatId="process" qsTypeId="urn:microsoft.com/office/officeart/2005/8/quickstyle/simple1" qsCatId="simple" csTypeId="urn:microsoft.com/office/officeart/2005/8/colors/accent6_2" csCatId="accent6" phldr="1"/>
      <dgm:spPr/>
    </dgm:pt>
    <dgm:pt modelId="{A777BE20-9A66-4E80-877A-B1E5A7BC7334}">
      <dgm:prSet phldrT="[文字]" custT="1"/>
      <dgm:spPr>
        <a:ln>
          <a:solidFill>
            <a:schemeClr val="accent6">
              <a:lumMod val="75000"/>
            </a:schemeClr>
          </a:solidFill>
        </a:ln>
      </dgm:spPr>
      <dgm:t>
        <a:bodyPr/>
        <a:lstStyle/>
        <a:p>
          <a:r>
            <a:rPr lang="zh-TW" altLang="en-US" sz="2400" b="1" dirty="0">
              <a:latin typeface="微軟正黑體" panose="020B0604030504040204" pitchFamily="34" charset="-120"/>
              <a:ea typeface="微軟正黑體" panose="020B0604030504040204" pitchFamily="34" charset="-120"/>
            </a:rPr>
            <a:t>檢還履約保證</a:t>
          </a:r>
        </a:p>
      </dgm:t>
    </dgm:pt>
    <dgm:pt modelId="{9F76C315-BF61-4894-B1FB-8A0F7EBA1AA6}" type="parTrans" cxnId="{17D82370-A2D0-4C05-9DA1-EDED2A4B0AE1}">
      <dgm:prSet/>
      <dgm:spPr/>
      <dgm:t>
        <a:bodyPr/>
        <a:lstStyle/>
        <a:p>
          <a:endParaRPr lang="zh-TW" altLang="en-US" sz="2000" b="1">
            <a:latin typeface="微軟正黑體" panose="020B0604030504040204" pitchFamily="34" charset="-120"/>
            <a:ea typeface="微軟正黑體" panose="020B0604030504040204" pitchFamily="34" charset="-120"/>
          </a:endParaRPr>
        </a:p>
      </dgm:t>
    </dgm:pt>
    <dgm:pt modelId="{B407D4C2-ACC2-454E-9CFC-A84BA4E35DA2}" type="sibTrans" cxnId="{17D82370-A2D0-4C05-9DA1-EDED2A4B0AE1}">
      <dgm:prSet custT="1"/>
      <dgm:spPr/>
      <dgm:t>
        <a:bodyPr/>
        <a:lstStyle/>
        <a:p>
          <a:endParaRPr lang="zh-TW" altLang="en-US" sz="2000" b="1">
            <a:latin typeface="微軟正黑體" panose="020B0604030504040204" pitchFamily="34" charset="-120"/>
            <a:ea typeface="微軟正黑體" panose="020B0604030504040204" pitchFamily="34" charset="-120"/>
          </a:endParaRPr>
        </a:p>
      </dgm:t>
    </dgm:pt>
    <dgm:pt modelId="{8B2503FA-55A9-42CC-82AD-D9F88CDC46CE}">
      <dgm:prSet phldrT="[文字]" custT="1"/>
      <dgm:spPr>
        <a:ln>
          <a:solidFill>
            <a:schemeClr val="accent6">
              <a:lumMod val="75000"/>
            </a:schemeClr>
          </a:solidFill>
        </a:ln>
      </dgm:spPr>
      <dgm:t>
        <a:bodyPr/>
        <a:lstStyle/>
        <a:p>
          <a:r>
            <a:rPr lang="zh-TW" altLang="en-US" sz="2400" b="1" dirty="0">
              <a:latin typeface="微軟正黑體" panose="020B0604030504040204" pitchFamily="34" charset="-120"/>
              <a:ea typeface="微軟正黑體" panose="020B0604030504040204" pitchFamily="34" charset="-120"/>
            </a:rPr>
            <a:t>申報</a:t>
          </a:r>
          <a:r>
            <a:rPr lang="en-US" altLang="zh-TW" sz="2400" b="1" dirty="0">
              <a:latin typeface="微軟正黑體" panose="020B0604030504040204" pitchFamily="34" charset="-120"/>
              <a:ea typeface="微軟正黑體" panose="020B0604030504040204" pitchFamily="34" charset="-120"/>
            </a:rPr>
            <a:t>113</a:t>
          </a:r>
          <a:r>
            <a:rPr lang="zh-TW" altLang="en-US" sz="2400" b="1" dirty="0">
              <a:latin typeface="微軟正黑體" panose="020B0604030504040204" pitchFamily="34" charset="-120"/>
              <a:ea typeface="微軟正黑體" panose="020B0604030504040204" pitchFamily="34" charset="-120"/>
            </a:rPr>
            <a:t>年營利事業所得稅</a:t>
          </a:r>
        </a:p>
      </dgm:t>
    </dgm:pt>
    <dgm:pt modelId="{B1C7200E-CDC4-40C5-903D-4A2C42607176}" type="parTrans" cxnId="{4998C8CF-9CDC-4477-AF4A-264ADB5CFECA}">
      <dgm:prSet/>
      <dgm:spPr/>
      <dgm:t>
        <a:bodyPr/>
        <a:lstStyle/>
        <a:p>
          <a:endParaRPr lang="zh-TW" altLang="en-US" sz="2000" b="1">
            <a:latin typeface="微軟正黑體" panose="020B0604030504040204" pitchFamily="34" charset="-120"/>
            <a:ea typeface="微軟正黑體" panose="020B0604030504040204" pitchFamily="34" charset="-120"/>
          </a:endParaRPr>
        </a:p>
      </dgm:t>
    </dgm:pt>
    <dgm:pt modelId="{27E52DFA-25C0-48F1-8C6E-84AF6723F957}" type="sibTrans" cxnId="{4998C8CF-9CDC-4477-AF4A-264ADB5CFECA}">
      <dgm:prSet custT="1"/>
      <dgm:spPr/>
      <dgm:t>
        <a:bodyPr/>
        <a:lstStyle/>
        <a:p>
          <a:endParaRPr lang="zh-TW" altLang="en-US" sz="2000" b="1">
            <a:latin typeface="微軟正黑體" panose="020B0604030504040204" pitchFamily="34" charset="-120"/>
            <a:ea typeface="微軟正黑體" panose="020B0604030504040204" pitchFamily="34" charset="-120"/>
          </a:endParaRPr>
        </a:p>
      </dgm:t>
    </dgm:pt>
    <dgm:pt modelId="{F2B1C7BA-3811-414C-A7CC-4F6C4F67BFB1}">
      <dgm:prSet phldrT="[文字]" custT="1"/>
      <dgm:spPr>
        <a:ln>
          <a:solidFill>
            <a:schemeClr val="accent6">
              <a:lumMod val="75000"/>
            </a:schemeClr>
          </a:solidFill>
        </a:ln>
      </dgm:spPr>
      <dgm:t>
        <a:bodyPr/>
        <a:lstStyle/>
        <a:p>
          <a:r>
            <a:rPr lang="zh-TW" altLang="en-US" sz="2400" b="1" dirty="0">
              <a:latin typeface="微軟正黑體" panose="020B0604030504040204" pitchFamily="34" charset="-120"/>
              <a:ea typeface="微軟正黑體" panose="020B0604030504040204" pitchFamily="34" charset="-120"/>
            </a:rPr>
            <a:t>配合成效追蹤</a:t>
          </a:r>
        </a:p>
      </dgm:t>
    </dgm:pt>
    <dgm:pt modelId="{A71C4F6D-3DA2-48DC-9B41-EAD7E0185D2C}" type="parTrans" cxnId="{A7BB08AA-71BA-4EEE-8468-7DB4727C7AA6}">
      <dgm:prSet/>
      <dgm:spPr/>
      <dgm:t>
        <a:bodyPr/>
        <a:lstStyle/>
        <a:p>
          <a:endParaRPr lang="zh-TW" altLang="en-US" sz="2000" b="1">
            <a:latin typeface="微軟正黑體" panose="020B0604030504040204" pitchFamily="34" charset="-120"/>
            <a:ea typeface="微軟正黑體" panose="020B0604030504040204" pitchFamily="34" charset="-120"/>
          </a:endParaRPr>
        </a:p>
      </dgm:t>
    </dgm:pt>
    <dgm:pt modelId="{E3797608-6658-4C52-9F30-390798C3E11C}" type="sibTrans" cxnId="{A7BB08AA-71BA-4EEE-8468-7DB4727C7AA6}">
      <dgm:prSet/>
      <dgm:spPr/>
      <dgm:t>
        <a:bodyPr/>
        <a:lstStyle/>
        <a:p>
          <a:endParaRPr lang="zh-TW" altLang="en-US" sz="2000" b="1">
            <a:latin typeface="微軟正黑體" panose="020B0604030504040204" pitchFamily="34" charset="-120"/>
            <a:ea typeface="微軟正黑體" panose="020B0604030504040204" pitchFamily="34" charset="-120"/>
          </a:endParaRPr>
        </a:p>
      </dgm:t>
    </dgm:pt>
    <dgm:pt modelId="{168985A6-C9E5-4A76-BF35-67C40138F881}" type="pres">
      <dgm:prSet presAssocID="{D75CF206-84BC-4826-85BB-A094FE4964EC}" presName="Name0" presStyleCnt="0">
        <dgm:presLayoutVars>
          <dgm:dir/>
          <dgm:resizeHandles val="exact"/>
        </dgm:presLayoutVars>
      </dgm:prSet>
      <dgm:spPr/>
    </dgm:pt>
    <dgm:pt modelId="{7C785875-C788-4F46-A860-07C4B643AC7B}" type="pres">
      <dgm:prSet presAssocID="{A777BE20-9A66-4E80-877A-B1E5A7BC7334}" presName="node" presStyleLbl="node1" presStyleIdx="0" presStyleCnt="3" custScaleY="72489">
        <dgm:presLayoutVars>
          <dgm:bulletEnabled val="1"/>
        </dgm:presLayoutVars>
      </dgm:prSet>
      <dgm:spPr/>
      <dgm:t>
        <a:bodyPr/>
        <a:lstStyle/>
        <a:p>
          <a:endParaRPr lang="zh-TW" altLang="en-US"/>
        </a:p>
      </dgm:t>
    </dgm:pt>
    <dgm:pt modelId="{87194226-82FA-4C1A-8498-A0F955234789}" type="pres">
      <dgm:prSet presAssocID="{B407D4C2-ACC2-454E-9CFC-A84BA4E35DA2}" presName="sibTrans" presStyleLbl="sibTrans2D1" presStyleIdx="0" presStyleCnt="2"/>
      <dgm:spPr/>
      <dgm:t>
        <a:bodyPr/>
        <a:lstStyle/>
        <a:p>
          <a:endParaRPr lang="zh-TW" altLang="en-US"/>
        </a:p>
      </dgm:t>
    </dgm:pt>
    <dgm:pt modelId="{729AC8CB-0F74-4857-9580-F4D0534A0ABB}" type="pres">
      <dgm:prSet presAssocID="{B407D4C2-ACC2-454E-9CFC-A84BA4E35DA2}" presName="connectorText" presStyleLbl="sibTrans2D1" presStyleIdx="0" presStyleCnt="2"/>
      <dgm:spPr/>
      <dgm:t>
        <a:bodyPr/>
        <a:lstStyle/>
        <a:p>
          <a:endParaRPr lang="zh-TW" altLang="en-US"/>
        </a:p>
      </dgm:t>
    </dgm:pt>
    <dgm:pt modelId="{EA154FCB-7720-46EE-BFB7-4CEC9E906FF7}" type="pres">
      <dgm:prSet presAssocID="{8B2503FA-55A9-42CC-82AD-D9F88CDC46CE}" presName="node" presStyleLbl="node1" presStyleIdx="1" presStyleCnt="3" custScaleX="107982" custScaleY="81714">
        <dgm:presLayoutVars>
          <dgm:bulletEnabled val="1"/>
        </dgm:presLayoutVars>
      </dgm:prSet>
      <dgm:spPr/>
      <dgm:t>
        <a:bodyPr/>
        <a:lstStyle/>
        <a:p>
          <a:endParaRPr lang="zh-TW" altLang="en-US"/>
        </a:p>
      </dgm:t>
    </dgm:pt>
    <dgm:pt modelId="{E8099050-0B1C-4CF6-9927-CAEF7D84E55F}" type="pres">
      <dgm:prSet presAssocID="{27E52DFA-25C0-48F1-8C6E-84AF6723F957}" presName="sibTrans" presStyleLbl="sibTrans2D1" presStyleIdx="1" presStyleCnt="2"/>
      <dgm:spPr/>
      <dgm:t>
        <a:bodyPr/>
        <a:lstStyle/>
        <a:p>
          <a:endParaRPr lang="zh-TW" altLang="en-US"/>
        </a:p>
      </dgm:t>
    </dgm:pt>
    <dgm:pt modelId="{956364B8-FAD3-4771-83DD-C675780CA13E}" type="pres">
      <dgm:prSet presAssocID="{27E52DFA-25C0-48F1-8C6E-84AF6723F957}" presName="connectorText" presStyleLbl="sibTrans2D1" presStyleIdx="1" presStyleCnt="2"/>
      <dgm:spPr/>
      <dgm:t>
        <a:bodyPr/>
        <a:lstStyle/>
        <a:p>
          <a:endParaRPr lang="zh-TW" altLang="en-US"/>
        </a:p>
      </dgm:t>
    </dgm:pt>
    <dgm:pt modelId="{CE4374A1-3F72-4CA2-A100-1E040AE8F9C6}" type="pres">
      <dgm:prSet presAssocID="{F2B1C7BA-3811-414C-A7CC-4F6C4F67BFB1}" presName="node" presStyleLbl="node1" presStyleIdx="2" presStyleCnt="3" custScaleY="72489">
        <dgm:presLayoutVars>
          <dgm:bulletEnabled val="1"/>
        </dgm:presLayoutVars>
      </dgm:prSet>
      <dgm:spPr/>
      <dgm:t>
        <a:bodyPr/>
        <a:lstStyle/>
        <a:p>
          <a:endParaRPr lang="zh-TW" altLang="en-US"/>
        </a:p>
      </dgm:t>
    </dgm:pt>
  </dgm:ptLst>
  <dgm:cxnLst>
    <dgm:cxn modelId="{4998C8CF-9CDC-4477-AF4A-264ADB5CFECA}" srcId="{D75CF206-84BC-4826-85BB-A094FE4964EC}" destId="{8B2503FA-55A9-42CC-82AD-D9F88CDC46CE}" srcOrd="1" destOrd="0" parTransId="{B1C7200E-CDC4-40C5-903D-4A2C42607176}" sibTransId="{27E52DFA-25C0-48F1-8C6E-84AF6723F957}"/>
    <dgm:cxn modelId="{0BA833AE-A295-4253-B7DE-DFDD160F7424}" type="presOf" srcId="{A777BE20-9A66-4E80-877A-B1E5A7BC7334}" destId="{7C785875-C788-4F46-A860-07C4B643AC7B}" srcOrd="0" destOrd="0" presId="urn:microsoft.com/office/officeart/2005/8/layout/process1"/>
    <dgm:cxn modelId="{34D0A713-B630-44A6-B55B-524ABFBB1497}" type="presOf" srcId="{8B2503FA-55A9-42CC-82AD-D9F88CDC46CE}" destId="{EA154FCB-7720-46EE-BFB7-4CEC9E906FF7}" srcOrd="0" destOrd="0" presId="urn:microsoft.com/office/officeart/2005/8/layout/process1"/>
    <dgm:cxn modelId="{BA58ECF8-3C2C-4702-A5A7-205FFE0DF93B}" type="presOf" srcId="{27E52DFA-25C0-48F1-8C6E-84AF6723F957}" destId="{E8099050-0B1C-4CF6-9927-CAEF7D84E55F}" srcOrd="0" destOrd="0" presId="urn:microsoft.com/office/officeart/2005/8/layout/process1"/>
    <dgm:cxn modelId="{F926F00F-35E5-4A65-9EDA-75C7FC77874A}" type="presOf" srcId="{F2B1C7BA-3811-414C-A7CC-4F6C4F67BFB1}" destId="{CE4374A1-3F72-4CA2-A100-1E040AE8F9C6}" srcOrd="0" destOrd="0" presId="urn:microsoft.com/office/officeart/2005/8/layout/process1"/>
    <dgm:cxn modelId="{82F4B28C-72E4-4E85-8711-C99AD137F858}" type="presOf" srcId="{D75CF206-84BC-4826-85BB-A094FE4964EC}" destId="{168985A6-C9E5-4A76-BF35-67C40138F881}" srcOrd="0" destOrd="0" presId="urn:microsoft.com/office/officeart/2005/8/layout/process1"/>
    <dgm:cxn modelId="{ED2FA904-85B2-4746-86F2-32F77C4EA287}" type="presOf" srcId="{27E52DFA-25C0-48F1-8C6E-84AF6723F957}" destId="{956364B8-FAD3-4771-83DD-C675780CA13E}" srcOrd="1" destOrd="0" presId="urn:microsoft.com/office/officeart/2005/8/layout/process1"/>
    <dgm:cxn modelId="{E66A7F45-0384-47B2-81A1-E4596DCFF378}" type="presOf" srcId="{B407D4C2-ACC2-454E-9CFC-A84BA4E35DA2}" destId="{729AC8CB-0F74-4857-9580-F4D0534A0ABB}" srcOrd="1" destOrd="0" presId="urn:microsoft.com/office/officeart/2005/8/layout/process1"/>
    <dgm:cxn modelId="{17D82370-A2D0-4C05-9DA1-EDED2A4B0AE1}" srcId="{D75CF206-84BC-4826-85BB-A094FE4964EC}" destId="{A777BE20-9A66-4E80-877A-B1E5A7BC7334}" srcOrd="0" destOrd="0" parTransId="{9F76C315-BF61-4894-B1FB-8A0F7EBA1AA6}" sibTransId="{B407D4C2-ACC2-454E-9CFC-A84BA4E35DA2}"/>
    <dgm:cxn modelId="{5045D305-CD55-4665-B501-4E8A0CFC6683}" type="presOf" srcId="{B407D4C2-ACC2-454E-9CFC-A84BA4E35DA2}" destId="{87194226-82FA-4C1A-8498-A0F955234789}" srcOrd="0" destOrd="0" presId="urn:microsoft.com/office/officeart/2005/8/layout/process1"/>
    <dgm:cxn modelId="{A7BB08AA-71BA-4EEE-8468-7DB4727C7AA6}" srcId="{D75CF206-84BC-4826-85BB-A094FE4964EC}" destId="{F2B1C7BA-3811-414C-A7CC-4F6C4F67BFB1}" srcOrd="2" destOrd="0" parTransId="{A71C4F6D-3DA2-48DC-9B41-EAD7E0185D2C}" sibTransId="{E3797608-6658-4C52-9F30-390798C3E11C}"/>
    <dgm:cxn modelId="{6F1127AE-9A01-4B37-B575-87AD43CB87C0}" type="presParOf" srcId="{168985A6-C9E5-4A76-BF35-67C40138F881}" destId="{7C785875-C788-4F46-A860-07C4B643AC7B}" srcOrd="0" destOrd="0" presId="urn:microsoft.com/office/officeart/2005/8/layout/process1"/>
    <dgm:cxn modelId="{727C783D-CC32-4C0F-AC8B-E76B559B820A}" type="presParOf" srcId="{168985A6-C9E5-4A76-BF35-67C40138F881}" destId="{87194226-82FA-4C1A-8498-A0F955234789}" srcOrd="1" destOrd="0" presId="urn:microsoft.com/office/officeart/2005/8/layout/process1"/>
    <dgm:cxn modelId="{29820013-B2DF-4BDF-BDC6-B458C8927C3A}" type="presParOf" srcId="{87194226-82FA-4C1A-8498-A0F955234789}" destId="{729AC8CB-0F74-4857-9580-F4D0534A0ABB}" srcOrd="0" destOrd="0" presId="urn:microsoft.com/office/officeart/2005/8/layout/process1"/>
    <dgm:cxn modelId="{1A633569-5F54-44D4-9D50-2BF15F83558B}" type="presParOf" srcId="{168985A6-C9E5-4A76-BF35-67C40138F881}" destId="{EA154FCB-7720-46EE-BFB7-4CEC9E906FF7}" srcOrd="2" destOrd="0" presId="urn:microsoft.com/office/officeart/2005/8/layout/process1"/>
    <dgm:cxn modelId="{FC47CE37-2E80-488F-A005-6303891DBF05}" type="presParOf" srcId="{168985A6-C9E5-4A76-BF35-67C40138F881}" destId="{E8099050-0B1C-4CF6-9927-CAEF7D84E55F}" srcOrd="3" destOrd="0" presId="urn:microsoft.com/office/officeart/2005/8/layout/process1"/>
    <dgm:cxn modelId="{F72ED84B-C767-485A-A80D-249735B12935}" type="presParOf" srcId="{E8099050-0B1C-4CF6-9927-CAEF7D84E55F}" destId="{956364B8-FAD3-4771-83DD-C675780CA13E}" srcOrd="0" destOrd="0" presId="urn:microsoft.com/office/officeart/2005/8/layout/process1"/>
    <dgm:cxn modelId="{0CB7188F-014C-45A3-9711-40D0B50FF511}" type="presParOf" srcId="{168985A6-C9E5-4A76-BF35-67C40138F881}" destId="{CE4374A1-3F72-4CA2-A100-1E040AE8F9C6}" srcOrd="4" destOrd="0" presId="urn:microsoft.com/office/officeart/2005/8/layout/process1"/>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06E9C99-2C0E-477A-BE8E-39571E56A661}">
      <dsp:nvSpPr>
        <dsp:cNvPr id="0" name=""/>
        <dsp:cNvSpPr/>
      </dsp:nvSpPr>
      <dsp:spPr>
        <a:xfrm>
          <a:off x="183482" y="0"/>
          <a:ext cx="2090695" cy="1079068"/>
        </a:xfrm>
        <a:prstGeom prst="roundRect">
          <a:avLst>
            <a:gd name="adj" fmla="val 10000"/>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zh-TW" altLang="en-US" sz="2400" b="1" kern="1200" dirty="0">
              <a:latin typeface="+mj-ea"/>
              <a:ea typeface="+mj-ea"/>
            </a:rPr>
            <a:t>書面審查</a:t>
          </a:r>
        </a:p>
      </dsp:txBody>
      <dsp:txXfrm>
        <a:off x="215087" y="31605"/>
        <a:ext cx="2027485" cy="1015858"/>
      </dsp:txXfrm>
    </dsp:sp>
    <dsp:sp modelId="{99C357F4-6575-4EB0-9FC1-F7792390E5A4}">
      <dsp:nvSpPr>
        <dsp:cNvPr id="0" name=""/>
        <dsp:cNvSpPr/>
      </dsp:nvSpPr>
      <dsp:spPr>
        <a:xfrm rot="5400000">
          <a:off x="1026504" y="1106045"/>
          <a:ext cx="404650" cy="485580"/>
        </a:xfrm>
        <a:prstGeom prst="rightArrow">
          <a:avLst>
            <a:gd name="adj1" fmla="val 60000"/>
            <a:gd name="adj2" fmla="val 5000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577850">
            <a:lnSpc>
              <a:spcPct val="90000"/>
            </a:lnSpc>
            <a:spcBef>
              <a:spcPct val="0"/>
            </a:spcBef>
            <a:spcAft>
              <a:spcPct val="35000"/>
            </a:spcAft>
          </a:pPr>
          <a:endParaRPr lang="zh-TW" altLang="en-US" sz="1300" b="1" kern="1200">
            <a:latin typeface="+mj-ea"/>
            <a:ea typeface="+mj-ea"/>
          </a:endParaRPr>
        </a:p>
      </dsp:txBody>
      <dsp:txXfrm rot="-5400000">
        <a:off x="1083156" y="1146510"/>
        <a:ext cx="291348" cy="283255"/>
      </dsp:txXfrm>
    </dsp:sp>
    <dsp:sp modelId="{1307644E-6841-42D8-A926-4CDD5A63BB82}">
      <dsp:nvSpPr>
        <dsp:cNvPr id="0" name=""/>
        <dsp:cNvSpPr/>
      </dsp:nvSpPr>
      <dsp:spPr>
        <a:xfrm>
          <a:off x="183482" y="1618602"/>
          <a:ext cx="2090695" cy="1079068"/>
        </a:xfrm>
        <a:prstGeom prst="roundRect">
          <a:avLst>
            <a:gd name="adj" fmla="val 10000"/>
          </a:avLst>
        </a:prstGeom>
        <a:solidFill>
          <a:schemeClr val="accent2">
            <a:hueOff val="2340759"/>
            <a:satOff val="-2919"/>
            <a:lumOff val="686"/>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zh-TW" altLang="en-US" sz="2400" b="1" kern="1200" dirty="0">
              <a:latin typeface="+mj-ea"/>
              <a:ea typeface="+mj-ea"/>
              <a:sym typeface="Wingdings" pitchFamily="2" charset="2"/>
            </a:rPr>
            <a:t>審查委員審核</a:t>
          </a:r>
          <a:endParaRPr lang="zh-TW" altLang="en-US" sz="2400" b="1" kern="1200" dirty="0">
            <a:latin typeface="+mj-ea"/>
            <a:ea typeface="+mj-ea"/>
          </a:endParaRPr>
        </a:p>
      </dsp:txBody>
      <dsp:txXfrm>
        <a:off x="215087" y="1650207"/>
        <a:ext cx="2027485" cy="1015858"/>
      </dsp:txXfrm>
    </dsp:sp>
    <dsp:sp modelId="{CC529302-D721-4031-8223-0227FDF5E7D1}">
      <dsp:nvSpPr>
        <dsp:cNvPr id="0" name=""/>
        <dsp:cNvSpPr/>
      </dsp:nvSpPr>
      <dsp:spPr>
        <a:xfrm rot="5400000">
          <a:off x="1026504" y="2724647"/>
          <a:ext cx="404650" cy="485580"/>
        </a:xfrm>
        <a:prstGeom prst="rightArrow">
          <a:avLst>
            <a:gd name="adj1" fmla="val 60000"/>
            <a:gd name="adj2" fmla="val 50000"/>
          </a:avLst>
        </a:prstGeom>
        <a:solidFill>
          <a:schemeClr val="accent2">
            <a:hueOff val="4681519"/>
            <a:satOff val="-5839"/>
            <a:lumOff val="1373"/>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577850">
            <a:lnSpc>
              <a:spcPct val="90000"/>
            </a:lnSpc>
            <a:spcBef>
              <a:spcPct val="0"/>
            </a:spcBef>
            <a:spcAft>
              <a:spcPct val="35000"/>
            </a:spcAft>
          </a:pPr>
          <a:endParaRPr lang="zh-TW" altLang="en-US" sz="1300" b="1" kern="1200">
            <a:latin typeface="+mj-ea"/>
            <a:ea typeface="+mj-ea"/>
          </a:endParaRPr>
        </a:p>
      </dsp:txBody>
      <dsp:txXfrm rot="-5400000">
        <a:off x="1083156" y="2765112"/>
        <a:ext cx="291348" cy="283255"/>
      </dsp:txXfrm>
    </dsp:sp>
    <dsp:sp modelId="{971399BE-254B-4518-9476-48FCF711B60B}">
      <dsp:nvSpPr>
        <dsp:cNvPr id="0" name=""/>
        <dsp:cNvSpPr/>
      </dsp:nvSpPr>
      <dsp:spPr>
        <a:xfrm>
          <a:off x="183482" y="3237205"/>
          <a:ext cx="2090695" cy="1079068"/>
        </a:xfrm>
        <a:prstGeom prst="roundRect">
          <a:avLst>
            <a:gd name="adj" fmla="val 10000"/>
          </a:avLst>
        </a:prstGeom>
        <a:solidFill>
          <a:schemeClr val="accent2">
            <a:hueOff val="4681519"/>
            <a:satOff val="-5839"/>
            <a:lumOff val="1373"/>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ts val="3100"/>
            </a:lnSpc>
            <a:spcBef>
              <a:spcPct val="0"/>
            </a:spcBef>
            <a:spcAft>
              <a:spcPts val="0"/>
            </a:spcAft>
          </a:pPr>
          <a:r>
            <a:rPr lang="zh-TW" altLang="en-US" sz="2400" b="1" kern="1200" dirty="0">
              <a:latin typeface="+mj-ea"/>
              <a:ea typeface="+mj-ea"/>
            </a:rPr>
            <a:t>財務審查</a:t>
          </a:r>
          <a:endParaRPr lang="en-US" altLang="zh-TW" sz="2400" b="1" kern="1200" dirty="0">
            <a:latin typeface="+mj-ea"/>
            <a:ea typeface="+mj-ea"/>
          </a:endParaRPr>
        </a:p>
        <a:p>
          <a:pPr lvl="0" algn="ctr" defTabSz="1066800">
            <a:lnSpc>
              <a:spcPts val="3100"/>
            </a:lnSpc>
            <a:spcBef>
              <a:spcPct val="0"/>
            </a:spcBef>
            <a:spcAft>
              <a:spcPts val="0"/>
            </a:spcAft>
          </a:pPr>
          <a:r>
            <a:rPr lang="zh-TW" altLang="en-US" sz="2400" b="1" kern="1200" dirty="0">
              <a:latin typeface="微軟正黑體" panose="020B0604030504040204" pitchFamily="34" charset="-120"/>
              <a:ea typeface="微軟正黑體" panose="020B0604030504040204" pitchFamily="34" charset="-120"/>
            </a:rPr>
            <a:t>（書面查核）</a:t>
          </a:r>
          <a:endParaRPr lang="zh-TW" altLang="en-US" sz="2400" b="1" kern="1200" dirty="0">
            <a:latin typeface="+mj-ea"/>
            <a:ea typeface="+mj-ea"/>
          </a:endParaRPr>
        </a:p>
      </dsp:txBody>
      <dsp:txXfrm>
        <a:off x="215087" y="3268810"/>
        <a:ext cx="2027485" cy="1015858"/>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C79B9E8-2FB9-4B92-B76E-B48DB8718C68}">
      <dsp:nvSpPr>
        <dsp:cNvPr id="0" name=""/>
        <dsp:cNvSpPr/>
      </dsp:nvSpPr>
      <dsp:spPr>
        <a:xfrm>
          <a:off x="-4594335" y="-704407"/>
          <a:ext cx="5472816" cy="5472816"/>
        </a:xfrm>
        <a:prstGeom prst="blockArc">
          <a:avLst>
            <a:gd name="adj1" fmla="val 18900000"/>
            <a:gd name="adj2" fmla="val 2700000"/>
            <a:gd name="adj3" fmla="val 395"/>
          </a:avLst>
        </a:prstGeom>
        <a:noFill/>
        <a:ln w="12700" cap="flat" cmpd="sng" algn="ctr">
          <a:solidFill>
            <a:schemeClr val="bg2">
              <a:lumMod val="50000"/>
            </a:schemeClr>
          </a:solidFill>
          <a:prstDash val="solid"/>
        </a:ln>
        <a:effectLst/>
      </dsp:spPr>
      <dsp:style>
        <a:lnRef idx="2">
          <a:scrgbClr r="0" g="0" b="0"/>
        </a:lnRef>
        <a:fillRef idx="0">
          <a:scrgbClr r="0" g="0" b="0"/>
        </a:fillRef>
        <a:effectRef idx="0">
          <a:scrgbClr r="0" g="0" b="0"/>
        </a:effectRef>
        <a:fontRef idx="minor"/>
      </dsp:style>
    </dsp:sp>
    <dsp:sp modelId="{93E692CB-AE8D-4E55-A38F-24DE5814F02E}">
      <dsp:nvSpPr>
        <dsp:cNvPr id="0" name=""/>
        <dsp:cNvSpPr/>
      </dsp:nvSpPr>
      <dsp:spPr>
        <a:xfrm>
          <a:off x="564979" y="406400"/>
          <a:ext cx="5475833" cy="812800"/>
        </a:xfrm>
        <a:prstGeom prst="rect">
          <a:avLst/>
        </a:prstGeom>
        <a:solidFill>
          <a:srgbClr val="9BBB59"/>
        </a:solidFill>
        <a:ln w="12700" cap="flat" cmpd="sng" algn="ctr">
          <a:solidFill>
            <a:srgbClr val="9BBB59"/>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5160" tIns="45720" rIns="45720" bIns="45720" numCol="1" spcCol="1270" anchor="ctr" anchorCtr="0">
          <a:noAutofit/>
        </a:bodyPr>
        <a:lstStyle/>
        <a:p>
          <a:pPr lvl="0" algn="l" defTabSz="800100">
            <a:lnSpc>
              <a:spcPct val="90000"/>
            </a:lnSpc>
            <a:spcBef>
              <a:spcPct val="0"/>
            </a:spcBef>
            <a:spcAft>
              <a:spcPct val="35000"/>
            </a:spcAft>
          </a:pPr>
          <a:r>
            <a:rPr lang="en-US" altLang="zh-TW" sz="1800" kern="1200" dirty="0">
              <a:solidFill>
                <a:srgbClr val="9BBB59"/>
              </a:solidFill>
            </a:rPr>
            <a:t>.</a:t>
          </a:r>
          <a:endParaRPr lang="zh-TW" altLang="en-US" sz="1800" kern="1200" dirty="0">
            <a:solidFill>
              <a:srgbClr val="9BBB59"/>
            </a:solidFill>
          </a:endParaRPr>
        </a:p>
      </dsp:txBody>
      <dsp:txXfrm>
        <a:off x="564979" y="406400"/>
        <a:ext cx="5475833" cy="812800"/>
      </dsp:txXfrm>
    </dsp:sp>
    <dsp:sp modelId="{0C19E159-4975-4730-BCDE-8368FB3319AB}">
      <dsp:nvSpPr>
        <dsp:cNvPr id="0" name=""/>
        <dsp:cNvSpPr/>
      </dsp:nvSpPr>
      <dsp:spPr>
        <a:xfrm>
          <a:off x="56979" y="304800"/>
          <a:ext cx="1016000" cy="1016000"/>
        </a:xfrm>
        <a:prstGeom prst="ellipse">
          <a:avLst/>
        </a:prstGeom>
        <a:solidFill>
          <a:schemeClr val="lt1">
            <a:hueOff val="0"/>
            <a:satOff val="0"/>
            <a:lumOff val="0"/>
            <a:alphaOff val="0"/>
          </a:schemeClr>
        </a:solidFill>
        <a:ln w="12700" cap="flat" cmpd="sng" algn="ctr">
          <a:solidFill>
            <a:srgbClr val="9BBB59"/>
          </a:solidFill>
          <a:prstDash val="solid"/>
        </a:ln>
        <a:effectLst/>
      </dsp:spPr>
      <dsp:style>
        <a:lnRef idx="2">
          <a:scrgbClr r="0" g="0" b="0"/>
        </a:lnRef>
        <a:fillRef idx="1">
          <a:scrgbClr r="0" g="0" b="0"/>
        </a:fillRef>
        <a:effectRef idx="0">
          <a:scrgbClr r="0" g="0" b="0"/>
        </a:effectRef>
        <a:fontRef idx="minor"/>
      </dsp:style>
    </dsp:sp>
    <dsp:sp modelId="{C6CBA076-0EDA-4557-8044-824DDACB1822}">
      <dsp:nvSpPr>
        <dsp:cNvPr id="0" name=""/>
        <dsp:cNvSpPr/>
      </dsp:nvSpPr>
      <dsp:spPr>
        <a:xfrm>
          <a:off x="860432" y="1625599"/>
          <a:ext cx="5180380" cy="812800"/>
        </a:xfrm>
        <a:prstGeom prst="rect">
          <a:avLst/>
        </a:prstGeom>
        <a:solidFill>
          <a:schemeClr val="accent2">
            <a:hueOff val="2340759"/>
            <a:satOff val="-2919"/>
            <a:lumOff val="686"/>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5160" tIns="45720" rIns="45720" bIns="45720" numCol="1" spcCol="1270" anchor="ctr" anchorCtr="0">
          <a:noAutofit/>
        </a:bodyPr>
        <a:lstStyle/>
        <a:p>
          <a:pPr lvl="0" algn="l" defTabSz="800100">
            <a:lnSpc>
              <a:spcPct val="90000"/>
            </a:lnSpc>
            <a:spcBef>
              <a:spcPct val="0"/>
            </a:spcBef>
            <a:spcAft>
              <a:spcPct val="35000"/>
            </a:spcAft>
          </a:pPr>
          <a:r>
            <a:rPr lang="zh-TW" altLang="en-US" sz="1800" kern="1200" dirty="0">
              <a:latin typeface="Arial" panose="020B0604020202020204" pitchFamily="34" charset="0"/>
              <a:ea typeface="微軟正黑體" panose="020B0604030504040204" pitchFamily="34" charset="-120"/>
            </a:rPr>
            <a:t>通過書面複核後，結案訪查方屬完成，若無法通過複核者，將依比例進行減價驗收</a:t>
          </a:r>
          <a:endParaRPr lang="zh-TW" altLang="en-US" sz="1800" kern="1200" dirty="0"/>
        </a:p>
      </dsp:txBody>
      <dsp:txXfrm>
        <a:off x="860432" y="1625599"/>
        <a:ext cx="5180380" cy="812800"/>
      </dsp:txXfrm>
    </dsp:sp>
    <dsp:sp modelId="{EA91386C-2F56-4452-A958-DE34CE14698B}">
      <dsp:nvSpPr>
        <dsp:cNvPr id="0" name=""/>
        <dsp:cNvSpPr/>
      </dsp:nvSpPr>
      <dsp:spPr>
        <a:xfrm>
          <a:off x="352432" y="1523999"/>
          <a:ext cx="1016000" cy="1016000"/>
        </a:xfrm>
        <a:prstGeom prst="ellipse">
          <a:avLst/>
        </a:prstGeom>
        <a:solidFill>
          <a:schemeClr val="lt1">
            <a:hueOff val="0"/>
            <a:satOff val="0"/>
            <a:lumOff val="0"/>
            <a:alphaOff val="0"/>
          </a:schemeClr>
        </a:solidFill>
        <a:ln w="12700" cap="flat" cmpd="sng" algn="ctr">
          <a:solidFill>
            <a:schemeClr val="accent2">
              <a:hueOff val="2340759"/>
              <a:satOff val="-2919"/>
              <a:lumOff val="686"/>
              <a:alphaOff val="0"/>
            </a:schemeClr>
          </a:solidFill>
          <a:prstDash val="solid"/>
        </a:ln>
        <a:effectLst/>
      </dsp:spPr>
      <dsp:style>
        <a:lnRef idx="2">
          <a:scrgbClr r="0" g="0" b="0"/>
        </a:lnRef>
        <a:fillRef idx="1">
          <a:scrgbClr r="0" g="0" b="0"/>
        </a:fillRef>
        <a:effectRef idx="0">
          <a:scrgbClr r="0" g="0" b="0"/>
        </a:effectRef>
        <a:fontRef idx="minor"/>
      </dsp:style>
    </dsp:sp>
    <dsp:sp modelId="{E10DB455-C4A6-4495-B417-64E10324C30C}">
      <dsp:nvSpPr>
        <dsp:cNvPr id="0" name=""/>
        <dsp:cNvSpPr/>
      </dsp:nvSpPr>
      <dsp:spPr>
        <a:xfrm>
          <a:off x="564979" y="2844800"/>
          <a:ext cx="5475833" cy="812800"/>
        </a:xfrm>
        <a:prstGeom prst="rect">
          <a:avLst/>
        </a:prstGeom>
        <a:solidFill>
          <a:srgbClr val="C0504D"/>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5160" tIns="45720" rIns="45720" bIns="45720" numCol="1" spcCol="1270" anchor="ctr" anchorCtr="0">
          <a:noAutofit/>
        </a:bodyPr>
        <a:lstStyle/>
        <a:p>
          <a:pPr lvl="0" algn="l" defTabSz="800100">
            <a:lnSpc>
              <a:spcPct val="90000"/>
            </a:lnSpc>
            <a:spcBef>
              <a:spcPct val="0"/>
            </a:spcBef>
            <a:spcAft>
              <a:spcPct val="35000"/>
            </a:spcAft>
          </a:pPr>
          <a:r>
            <a:rPr lang="zh-TW" altLang="en-US" sz="1800" kern="1200" dirty="0">
              <a:latin typeface="Arial" panose="020B0604020202020204" pitchFamily="34" charset="0"/>
              <a:ea typeface="微軟正黑體" panose="020B0604030504040204" pitchFamily="34" charset="-120"/>
            </a:rPr>
            <a:t>建議送產發署審議</a:t>
          </a:r>
          <a:endParaRPr lang="zh-TW" altLang="en-US" sz="1800" kern="1200" dirty="0"/>
        </a:p>
      </dsp:txBody>
      <dsp:txXfrm>
        <a:off x="564979" y="2844800"/>
        <a:ext cx="5475833" cy="812800"/>
      </dsp:txXfrm>
    </dsp:sp>
    <dsp:sp modelId="{20DF6781-E41E-488C-8007-EDC237891250}">
      <dsp:nvSpPr>
        <dsp:cNvPr id="0" name=""/>
        <dsp:cNvSpPr/>
      </dsp:nvSpPr>
      <dsp:spPr>
        <a:xfrm>
          <a:off x="56979" y="2743200"/>
          <a:ext cx="1016000" cy="1016000"/>
        </a:xfrm>
        <a:prstGeom prst="ellipse">
          <a:avLst/>
        </a:prstGeom>
        <a:solidFill>
          <a:schemeClr val="lt1">
            <a:hueOff val="0"/>
            <a:satOff val="0"/>
            <a:lumOff val="0"/>
            <a:alphaOff val="0"/>
          </a:schemeClr>
        </a:solidFill>
        <a:ln w="12700" cap="flat" cmpd="sng" algn="ctr">
          <a:solidFill>
            <a:srgbClr val="C0504D"/>
          </a:solidFill>
          <a:prstDash val="solid"/>
        </a:ln>
        <a:effectLst/>
      </dsp:spPr>
      <dsp:style>
        <a:lnRef idx="2">
          <a:scrgbClr r="0" g="0" b="0"/>
        </a:lnRef>
        <a:fillRef idx="1">
          <a:scrgbClr r="0" g="0" b="0"/>
        </a:fillRef>
        <a:effectRef idx="0">
          <a:scrgbClr r="0" g="0" b="0"/>
        </a:effectRef>
        <a:fontRef idx="minor"/>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C785875-C788-4F46-A860-07C4B643AC7B}">
      <dsp:nvSpPr>
        <dsp:cNvPr id="0" name=""/>
        <dsp:cNvSpPr/>
      </dsp:nvSpPr>
      <dsp:spPr>
        <a:xfrm>
          <a:off x="7155" y="0"/>
          <a:ext cx="2138701" cy="745964"/>
        </a:xfrm>
        <a:prstGeom prst="roundRect">
          <a:avLst>
            <a:gd name="adj" fmla="val 10000"/>
          </a:avLst>
        </a:prstGeom>
        <a:solidFill>
          <a:schemeClr val="accent5">
            <a:hueOff val="0"/>
            <a:satOff val="0"/>
            <a:lumOff val="0"/>
            <a:alphaOff val="0"/>
          </a:schemeClr>
        </a:solidFill>
        <a:ln w="12700" cap="flat" cmpd="sng" algn="ctr">
          <a:solidFill>
            <a:schemeClr val="accent5">
              <a:lumMod val="5000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zh-TW" altLang="en-US" sz="2400" b="1" kern="1200" dirty="0">
              <a:latin typeface="微軟正黑體" panose="020B0604030504040204" pitchFamily="34" charset="-120"/>
              <a:ea typeface="微軟正黑體" panose="020B0604030504040204" pitchFamily="34" charset="-120"/>
            </a:rPr>
            <a:t>繳交結案資料</a:t>
          </a:r>
        </a:p>
      </dsp:txBody>
      <dsp:txXfrm>
        <a:off x="29004" y="21849"/>
        <a:ext cx="2095003" cy="702266"/>
      </dsp:txXfrm>
    </dsp:sp>
    <dsp:sp modelId="{87194226-82FA-4C1A-8498-A0F955234789}">
      <dsp:nvSpPr>
        <dsp:cNvPr id="0" name=""/>
        <dsp:cNvSpPr/>
      </dsp:nvSpPr>
      <dsp:spPr>
        <a:xfrm>
          <a:off x="2359726" y="107783"/>
          <a:ext cx="453404" cy="530397"/>
        </a:xfrm>
        <a:prstGeom prst="rightArrow">
          <a:avLst>
            <a:gd name="adj1" fmla="val 60000"/>
            <a:gd name="adj2" fmla="val 50000"/>
          </a:avLst>
        </a:prstGeom>
        <a:solidFill>
          <a:schemeClr val="accent5">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889000">
            <a:lnSpc>
              <a:spcPct val="90000"/>
            </a:lnSpc>
            <a:spcBef>
              <a:spcPct val="0"/>
            </a:spcBef>
            <a:spcAft>
              <a:spcPct val="35000"/>
            </a:spcAft>
          </a:pPr>
          <a:endParaRPr lang="zh-TW" altLang="en-US" sz="2000" b="1" kern="1200">
            <a:latin typeface="微軟正黑體" panose="020B0604030504040204" pitchFamily="34" charset="-120"/>
            <a:ea typeface="微軟正黑體" panose="020B0604030504040204" pitchFamily="34" charset="-120"/>
          </a:endParaRPr>
        </a:p>
      </dsp:txBody>
      <dsp:txXfrm>
        <a:off x="2359726" y="213862"/>
        <a:ext cx="317383" cy="318239"/>
      </dsp:txXfrm>
    </dsp:sp>
    <dsp:sp modelId="{EA154FCB-7720-46EE-BFB7-4CEC9E906FF7}">
      <dsp:nvSpPr>
        <dsp:cNvPr id="0" name=""/>
        <dsp:cNvSpPr/>
      </dsp:nvSpPr>
      <dsp:spPr>
        <a:xfrm>
          <a:off x="3001337" y="0"/>
          <a:ext cx="2138701" cy="745964"/>
        </a:xfrm>
        <a:prstGeom prst="roundRect">
          <a:avLst>
            <a:gd name="adj" fmla="val 10000"/>
          </a:avLst>
        </a:prstGeom>
        <a:solidFill>
          <a:schemeClr val="accent5">
            <a:hueOff val="0"/>
            <a:satOff val="0"/>
            <a:lumOff val="0"/>
            <a:alphaOff val="0"/>
          </a:schemeClr>
        </a:solidFill>
        <a:ln w="12700" cap="flat" cmpd="sng" algn="ctr">
          <a:solidFill>
            <a:schemeClr val="accent5">
              <a:lumMod val="5000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zh-TW" altLang="en-US" sz="2400" b="1" kern="1200" dirty="0">
              <a:latin typeface="微軟正黑體" panose="020B0604030504040204" pitchFamily="34" charset="-120"/>
              <a:ea typeface="微軟正黑體" panose="020B0604030504040204" pitchFamily="34" charset="-120"/>
            </a:rPr>
            <a:t>款項繳回</a:t>
          </a:r>
        </a:p>
      </dsp:txBody>
      <dsp:txXfrm>
        <a:off x="3023186" y="21849"/>
        <a:ext cx="2095003" cy="702266"/>
      </dsp:txXfrm>
    </dsp:sp>
    <dsp:sp modelId="{E8099050-0B1C-4CF6-9927-CAEF7D84E55F}">
      <dsp:nvSpPr>
        <dsp:cNvPr id="0" name=""/>
        <dsp:cNvSpPr/>
      </dsp:nvSpPr>
      <dsp:spPr>
        <a:xfrm>
          <a:off x="5353908" y="107783"/>
          <a:ext cx="453404" cy="530397"/>
        </a:xfrm>
        <a:prstGeom prst="rightArrow">
          <a:avLst>
            <a:gd name="adj1" fmla="val 60000"/>
            <a:gd name="adj2" fmla="val 50000"/>
          </a:avLst>
        </a:prstGeom>
        <a:solidFill>
          <a:schemeClr val="accent5">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889000">
            <a:lnSpc>
              <a:spcPct val="90000"/>
            </a:lnSpc>
            <a:spcBef>
              <a:spcPct val="0"/>
            </a:spcBef>
            <a:spcAft>
              <a:spcPct val="35000"/>
            </a:spcAft>
          </a:pPr>
          <a:endParaRPr lang="zh-TW" altLang="en-US" sz="2000" b="1" kern="1200">
            <a:latin typeface="微軟正黑體" panose="020B0604030504040204" pitchFamily="34" charset="-120"/>
            <a:ea typeface="微軟正黑體" panose="020B0604030504040204" pitchFamily="34" charset="-120"/>
          </a:endParaRPr>
        </a:p>
      </dsp:txBody>
      <dsp:txXfrm>
        <a:off x="5353908" y="213862"/>
        <a:ext cx="317383" cy="318239"/>
      </dsp:txXfrm>
    </dsp:sp>
    <dsp:sp modelId="{CE4374A1-3F72-4CA2-A100-1E040AE8F9C6}">
      <dsp:nvSpPr>
        <dsp:cNvPr id="0" name=""/>
        <dsp:cNvSpPr/>
      </dsp:nvSpPr>
      <dsp:spPr>
        <a:xfrm>
          <a:off x="5995519" y="0"/>
          <a:ext cx="2138701" cy="745964"/>
        </a:xfrm>
        <a:prstGeom prst="roundRect">
          <a:avLst>
            <a:gd name="adj" fmla="val 10000"/>
          </a:avLst>
        </a:prstGeom>
        <a:solidFill>
          <a:schemeClr val="accent5">
            <a:hueOff val="0"/>
            <a:satOff val="0"/>
            <a:lumOff val="0"/>
            <a:alphaOff val="0"/>
          </a:schemeClr>
        </a:solidFill>
        <a:ln w="12700" cap="flat" cmpd="sng" algn="ctr">
          <a:solidFill>
            <a:schemeClr val="accent5">
              <a:lumMod val="5000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zh-TW" altLang="en-US" sz="2400" b="1" kern="1200" dirty="0">
              <a:latin typeface="微軟正黑體" panose="020B0604030504040204" pitchFamily="34" charset="-120"/>
              <a:ea typeface="微軟正黑體" panose="020B0604030504040204" pitchFamily="34" charset="-120"/>
            </a:rPr>
            <a:t>撥付尾款</a:t>
          </a:r>
        </a:p>
      </dsp:txBody>
      <dsp:txXfrm>
        <a:off x="6017368" y="21849"/>
        <a:ext cx="2095003" cy="702266"/>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C785875-C788-4F46-A860-07C4B643AC7B}">
      <dsp:nvSpPr>
        <dsp:cNvPr id="0" name=""/>
        <dsp:cNvSpPr/>
      </dsp:nvSpPr>
      <dsp:spPr>
        <a:xfrm>
          <a:off x="10547" y="178792"/>
          <a:ext cx="2083081" cy="644208"/>
        </a:xfrm>
        <a:prstGeom prst="roundRect">
          <a:avLst>
            <a:gd name="adj" fmla="val 10000"/>
          </a:avLst>
        </a:prstGeom>
        <a:solidFill>
          <a:schemeClr val="accent6">
            <a:hueOff val="0"/>
            <a:satOff val="0"/>
            <a:lumOff val="0"/>
            <a:alphaOff val="0"/>
          </a:schemeClr>
        </a:solidFill>
        <a:ln w="12700" cap="flat" cmpd="sng" algn="ctr">
          <a:solidFill>
            <a:schemeClr val="accent6">
              <a:lumMod val="7500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zh-TW" altLang="en-US" sz="2400" b="1" kern="1200" dirty="0">
              <a:latin typeface="微軟正黑體" panose="020B0604030504040204" pitchFamily="34" charset="-120"/>
              <a:ea typeface="微軟正黑體" panose="020B0604030504040204" pitchFamily="34" charset="-120"/>
            </a:rPr>
            <a:t>檢還履約保證</a:t>
          </a:r>
        </a:p>
      </dsp:txBody>
      <dsp:txXfrm>
        <a:off x="29415" y="197660"/>
        <a:ext cx="2045345" cy="606472"/>
      </dsp:txXfrm>
    </dsp:sp>
    <dsp:sp modelId="{87194226-82FA-4C1A-8498-A0F955234789}">
      <dsp:nvSpPr>
        <dsp:cNvPr id="0" name=""/>
        <dsp:cNvSpPr/>
      </dsp:nvSpPr>
      <dsp:spPr>
        <a:xfrm>
          <a:off x="2301937" y="242594"/>
          <a:ext cx="441613" cy="516604"/>
        </a:xfrm>
        <a:prstGeom prst="rightArrow">
          <a:avLst>
            <a:gd name="adj1" fmla="val 60000"/>
            <a:gd name="adj2" fmla="val 50000"/>
          </a:avLst>
        </a:prstGeom>
        <a:solidFill>
          <a:schemeClr val="accent6">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889000">
            <a:lnSpc>
              <a:spcPct val="90000"/>
            </a:lnSpc>
            <a:spcBef>
              <a:spcPct val="0"/>
            </a:spcBef>
            <a:spcAft>
              <a:spcPct val="35000"/>
            </a:spcAft>
          </a:pPr>
          <a:endParaRPr lang="zh-TW" altLang="en-US" sz="2000" b="1" kern="1200">
            <a:latin typeface="微軟正黑體" panose="020B0604030504040204" pitchFamily="34" charset="-120"/>
            <a:ea typeface="微軟正黑體" panose="020B0604030504040204" pitchFamily="34" charset="-120"/>
          </a:endParaRPr>
        </a:p>
      </dsp:txBody>
      <dsp:txXfrm>
        <a:off x="2301937" y="345915"/>
        <a:ext cx="309129" cy="309962"/>
      </dsp:txXfrm>
    </dsp:sp>
    <dsp:sp modelId="{EA154FCB-7720-46EE-BFB7-4CEC9E906FF7}">
      <dsp:nvSpPr>
        <dsp:cNvPr id="0" name=""/>
        <dsp:cNvSpPr/>
      </dsp:nvSpPr>
      <dsp:spPr>
        <a:xfrm>
          <a:off x="2926861" y="137801"/>
          <a:ext cx="2249353" cy="726190"/>
        </a:xfrm>
        <a:prstGeom prst="roundRect">
          <a:avLst>
            <a:gd name="adj" fmla="val 10000"/>
          </a:avLst>
        </a:prstGeom>
        <a:solidFill>
          <a:schemeClr val="accent6">
            <a:hueOff val="0"/>
            <a:satOff val="0"/>
            <a:lumOff val="0"/>
            <a:alphaOff val="0"/>
          </a:schemeClr>
        </a:solidFill>
        <a:ln w="12700" cap="flat" cmpd="sng" algn="ctr">
          <a:solidFill>
            <a:schemeClr val="accent6">
              <a:lumMod val="7500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zh-TW" altLang="en-US" sz="2400" b="1" kern="1200" dirty="0">
              <a:latin typeface="微軟正黑體" panose="020B0604030504040204" pitchFamily="34" charset="-120"/>
              <a:ea typeface="微軟正黑體" panose="020B0604030504040204" pitchFamily="34" charset="-120"/>
            </a:rPr>
            <a:t>申報</a:t>
          </a:r>
          <a:r>
            <a:rPr lang="en-US" altLang="zh-TW" sz="2400" b="1" kern="1200" dirty="0">
              <a:latin typeface="微軟正黑體" panose="020B0604030504040204" pitchFamily="34" charset="-120"/>
              <a:ea typeface="微軟正黑體" panose="020B0604030504040204" pitchFamily="34" charset="-120"/>
            </a:rPr>
            <a:t>113</a:t>
          </a:r>
          <a:r>
            <a:rPr lang="zh-TW" altLang="en-US" sz="2400" b="1" kern="1200" dirty="0">
              <a:latin typeface="微軟正黑體" panose="020B0604030504040204" pitchFamily="34" charset="-120"/>
              <a:ea typeface="微軟正黑體" panose="020B0604030504040204" pitchFamily="34" charset="-120"/>
            </a:rPr>
            <a:t>年營利事業所得稅</a:t>
          </a:r>
        </a:p>
      </dsp:txBody>
      <dsp:txXfrm>
        <a:off x="2948130" y="159070"/>
        <a:ext cx="2206815" cy="683652"/>
      </dsp:txXfrm>
    </dsp:sp>
    <dsp:sp modelId="{E8099050-0B1C-4CF6-9927-CAEF7D84E55F}">
      <dsp:nvSpPr>
        <dsp:cNvPr id="0" name=""/>
        <dsp:cNvSpPr/>
      </dsp:nvSpPr>
      <dsp:spPr>
        <a:xfrm>
          <a:off x="5384522" y="242594"/>
          <a:ext cx="441613" cy="516604"/>
        </a:xfrm>
        <a:prstGeom prst="rightArrow">
          <a:avLst>
            <a:gd name="adj1" fmla="val 60000"/>
            <a:gd name="adj2" fmla="val 50000"/>
          </a:avLst>
        </a:prstGeom>
        <a:solidFill>
          <a:schemeClr val="accent6">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889000">
            <a:lnSpc>
              <a:spcPct val="90000"/>
            </a:lnSpc>
            <a:spcBef>
              <a:spcPct val="0"/>
            </a:spcBef>
            <a:spcAft>
              <a:spcPct val="35000"/>
            </a:spcAft>
          </a:pPr>
          <a:endParaRPr lang="zh-TW" altLang="en-US" sz="2000" b="1" kern="1200">
            <a:latin typeface="微軟正黑體" panose="020B0604030504040204" pitchFamily="34" charset="-120"/>
            <a:ea typeface="微軟正黑體" panose="020B0604030504040204" pitchFamily="34" charset="-120"/>
          </a:endParaRPr>
        </a:p>
      </dsp:txBody>
      <dsp:txXfrm>
        <a:off x="5384522" y="345915"/>
        <a:ext cx="309129" cy="309962"/>
      </dsp:txXfrm>
    </dsp:sp>
    <dsp:sp modelId="{CE4374A1-3F72-4CA2-A100-1E040AE8F9C6}">
      <dsp:nvSpPr>
        <dsp:cNvPr id="0" name=""/>
        <dsp:cNvSpPr/>
      </dsp:nvSpPr>
      <dsp:spPr>
        <a:xfrm>
          <a:off x="6009447" y="178792"/>
          <a:ext cx="2083081" cy="644208"/>
        </a:xfrm>
        <a:prstGeom prst="roundRect">
          <a:avLst>
            <a:gd name="adj" fmla="val 10000"/>
          </a:avLst>
        </a:prstGeom>
        <a:solidFill>
          <a:schemeClr val="accent6">
            <a:hueOff val="0"/>
            <a:satOff val="0"/>
            <a:lumOff val="0"/>
            <a:alphaOff val="0"/>
          </a:schemeClr>
        </a:solidFill>
        <a:ln w="12700" cap="flat" cmpd="sng" algn="ctr">
          <a:solidFill>
            <a:schemeClr val="accent6">
              <a:lumMod val="7500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zh-TW" altLang="en-US" sz="2400" b="1" kern="1200" dirty="0">
              <a:latin typeface="微軟正黑體" panose="020B0604030504040204" pitchFamily="34" charset="-120"/>
              <a:ea typeface="微軟正黑體" panose="020B0604030504040204" pitchFamily="34" charset="-120"/>
            </a:rPr>
            <a:t>配合成效追蹤</a:t>
          </a:r>
        </a:p>
      </dsp:txBody>
      <dsp:txXfrm>
        <a:off x="6028315" y="197660"/>
        <a:ext cx="2045345" cy="606472"/>
      </dsp:txXfrm>
    </dsp:sp>
  </dsp:spTree>
</dsp:drawing>
</file>

<file path=ppt/diagrams/layout1.xml><?xml version="1.0" encoding="utf-8"?>
<dgm:layoutDef xmlns:dgm="http://schemas.openxmlformats.org/drawingml/2006/diagram" xmlns:a="http://schemas.openxmlformats.org/drawingml/2006/main" uniqueId="urn:microsoft.com/office/officeart/2005/8/layout/process2">
  <dgm:title val=""/>
  <dgm:desc val=""/>
  <dgm:catLst>
    <dgm:cat type="process"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resizeHandles val="exact"/>
    </dgm:varLst>
    <dgm:alg type="lin">
      <dgm:param type="linDir" val="fromT"/>
    </dgm:alg>
    <dgm:shape xmlns:r="http://schemas.openxmlformats.org/officeDocument/2006/relationships" r:blip="">
      <dgm:adjLst/>
    </dgm:shape>
    <dgm:presOf/>
    <dgm:constrLst>
      <dgm:constr type="h" for="ch" ptType="node" refType="h"/>
      <dgm:constr type="h" for="ch" ptType="sibTrans" refType="h" refFor="ch" refPtType="node" fact="0.5"/>
      <dgm:constr type="w" for="ch" ptType="node"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choose name="Name0">
          <dgm:if name="Name1" axis="root des" ptType="all node" func="maxDepth" op="gt" val="1">
            <dgm:alg type="tx">
              <dgm:param type="parTxLTRAlign" val="l"/>
              <dgm:param type="parTxRTLAlign" val="r"/>
              <dgm:param type="txAnchorVertCh" val="mid"/>
            </dgm:alg>
          </dgm:if>
          <dgm:else name="Name2">
            <dgm:alg type="tx"/>
          </dgm:else>
        </dgm:choose>
        <dgm:shape xmlns:r="http://schemas.openxmlformats.org/officeDocument/2006/relationships" type="roundRect" r:blip="">
          <dgm:adjLst>
            <dgm:adj idx="1" val="0.1"/>
          </dgm:adjLst>
        </dgm:shape>
        <dgm:presOf axis="desOrSelf" ptType="node"/>
        <dgm:constrLst>
          <dgm:constr type="w" refType="h" fact="1.8"/>
          <dgm:constr type="tMarg" refType="primFontSz" fact="0.3"/>
          <dgm:constr type="bMarg" refType="primFontSz" fact="0.3"/>
          <dgm:constr type="lMarg" refType="primFontSz" fact="0.3"/>
          <dgm:constr type="rMarg" refType="primFontSz" fact="0.3"/>
        </dgm:constrLst>
        <dgm:ruleLst>
          <dgm:rule type="primFontSz" val="18" fact="NaN" max="NaN"/>
          <dgm:rule type="w" val="NaN" fact="4" max="NaN"/>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w" refType="h" fact="0.9"/>
            <dgm:constr type="connDist"/>
            <dgm:constr type="wArH" refType="w" fact="0.5"/>
            <dgm:constr type="hArH" refType="w"/>
            <dgm:constr type="stemThick" refType="w" fact="0.6"/>
            <dgm:constr type="begPad" refType="connDist" fact="0.125"/>
            <dgm:constr type="endPad" refType="connDist" fact="0.125"/>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3.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4626" name="Rectangle 2"/>
          <p:cNvSpPr>
            <a:spLocks noGrp="1" noChangeArrowheads="1"/>
          </p:cNvSpPr>
          <p:nvPr>
            <p:ph type="hdr" sz="quarter"/>
          </p:nvPr>
        </p:nvSpPr>
        <p:spPr bwMode="auto">
          <a:xfrm>
            <a:off x="1" y="1"/>
            <a:ext cx="4271702" cy="333485"/>
          </a:xfrm>
          <a:prstGeom prst="rect">
            <a:avLst/>
          </a:prstGeom>
          <a:noFill/>
          <a:ln w="9525">
            <a:noFill/>
            <a:miter lim="800000"/>
            <a:headEnd/>
            <a:tailEnd/>
          </a:ln>
          <a:effectLst/>
        </p:spPr>
        <p:txBody>
          <a:bodyPr vert="horz" wrap="square" lIns="91404" tIns="45701" rIns="91404" bIns="45701" numCol="1" anchor="t" anchorCtr="0" compatLnSpc="1">
            <a:prstTxWarp prst="textNoShape">
              <a:avLst/>
            </a:prstTxWarp>
          </a:bodyPr>
          <a:lstStyle>
            <a:lvl1pPr algn="l" defTabSz="913670">
              <a:spcBef>
                <a:spcPct val="0"/>
              </a:spcBef>
              <a:defRPr sz="1200">
                <a:latin typeface="Arial" charset="0"/>
                <a:ea typeface="新細明體" pitchFamily="18" charset="-120"/>
              </a:defRPr>
            </a:lvl1pPr>
          </a:lstStyle>
          <a:p>
            <a:pPr>
              <a:defRPr/>
            </a:pPr>
            <a:endParaRPr lang="en-US" altLang="zh-TW"/>
          </a:p>
        </p:txBody>
      </p:sp>
      <p:sp>
        <p:nvSpPr>
          <p:cNvPr id="154627" name="Rectangle 3"/>
          <p:cNvSpPr>
            <a:spLocks noGrp="1" noChangeArrowheads="1"/>
          </p:cNvSpPr>
          <p:nvPr>
            <p:ph type="dt" sz="quarter" idx="1"/>
          </p:nvPr>
        </p:nvSpPr>
        <p:spPr bwMode="auto">
          <a:xfrm>
            <a:off x="5591441" y="1"/>
            <a:ext cx="4273287" cy="333485"/>
          </a:xfrm>
          <a:prstGeom prst="rect">
            <a:avLst/>
          </a:prstGeom>
          <a:noFill/>
          <a:ln w="9525">
            <a:noFill/>
            <a:miter lim="800000"/>
            <a:headEnd/>
            <a:tailEnd/>
          </a:ln>
          <a:effectLst/>
        </p:spPr>
        <p:txBody>
          <a:bodyPr vert="horz" wrap="square" lIns="91404" tIns="45701" rIns="91404" bIns="45701" numCol="1" anchor="t" anchorCtr="0" compatLnSpc="1">
            <a:prstTxWarp prst="textNoShape">
              <a:avLst/>
            </a:prstTxWarp>
          </a:bodyPr>
          <a:lstStyle>
            <a:lvl1pPr algn="r" defTabSz="913670">
              <a:spcBef>
                <a:spcPct val="0"/>
              </a:spcBef>
              <a:defRPr sz="1200">
                <a:latin typeface="Arial" charset="0"/>
                <a:ea typeface="新細明體" pitchFamily="18" charset="-120"/>
              </a:defRPr>
            </a:lvl1pPr>
          </a:lstStyle>
          <a:p>
            <a:pPr>
              <a:defRPr/>
            </a:pPr>
            <a:endParaRPr lang="en-US" altLang="zh-TW"/>
          </a:p>
        </p:txBody>
      </p:sp>
      <p:sp>
        <p:nvSpPr>
          <p:cNvPr id="154628" name="Rectangle 4"/>
          <p:cNvSpPr>
            <a:spLocks noGrp="1" noChangeArrowheads="1"/>
          </p:cNvSpPr>
          <p:nvPr>
            <p:ph type="ftr" sz="quarter" idx="2"/>
          </p:nvPr>
        </p:nvSpPr>
        <p:spPr bwMode="auto">
          <a:xfrm>
            <a:off x="1" y="6400707"/>
            <a:ext cx="4271702" cy="333485"/>
          </a:xfrm>
          <a:prstGeom prst="rect">
            <a:avLst/>
          </a:prstGeom>
          <a:noFill/>
          <a:ln w="9525">
            <a:noFill/>
            <a:miter lim="800000"/>
            <a:headEnd/>
            <a:tailEnd/>
          </a:ln>
          <a:effectLst/>
        </p:spPr>
        <p:txBody>
          <a:bodyPr vert="horz" wrap="square" lIns="91404" tIns="45701" rIns="91404" bIns="45701" numCol="1" anchor="b" anchorCtr="0" compatLnSpc="1">
            <a:prstTxWarp prst="textNoShape">
              <a:avLst/>
            </a:prstTxWarp>
          </a:bodyPr>
          <a:lstStyle>
            <a:lvl1pPr algn="l" defTabSz="913670">
              <a:spcBef>
                <a:spcPct val="0"/>
              </a:spcBef>
              <a:defRPr sz="1200">
                <a:latin typeface="Arial" charset="0"/>
                <a:ea typeface="新細明體" pitchFamily="18" charset="-120"/>
              </a:defRPr>
            </a:lvl1pPr>
          </a:lstStyle>
          <a:p>
            <a:pPr>
              <a:defRPr/>
            </a:pPr>
            <a:endParaRPr lang="en-US" altLang="zh-TW"/>
          </a:p>
        </p:txBody>
      </p:sp>
      <p:sp>
        <p:nvSpPr>
          <p:cNvPr id="154629" name="Rectangle 5"/>
          <p:cNvSpPr>
            <a:spLocks noGrp="1" noChangeArrowheads="1"/>
          </p:cNvSpPr>
          <p:nvPr>
            <p:ph type="sldNum" sz="quarter" idx="3"/>
          </p:nvPr>
        </p:nvSpPr>
        <p:spPr bwMode="auto">
          <a:xfrm>
            <a:off x="5591441" y="6400707"/>
            <a:ext cx="4273287" cy="333485"/>
          </a:xfrm>
          <a:prstGeom prst="rect">
            <a:avLst/>
          </a:prstGeom>
          <a:noFill/>
          <a:ln w="9525">
            <a:noFill/>
            <a:miter lim="800000"/>
            <a:headEnd/>
            <a:tailEnd/>
          </a:ln>
          <a:effectLst/>
        </p:spPr>
        <p:txBody>
          <a:bodyPr vert="horz" wrap="square" lIns="91404" tIns="45701" rIns="91404" bIns="45701" numCol="1" anchor="b" anchorCtr="0" compatLnSpc="1">
            <a:prstTxWarp prst="textNoShape">
              <a:avLst/>
            </a:prstTxWarp>
          </a:bodyPr>
          <a:lstStyle>
            <a:lvl1pPr algn="r" defTabSz="913670">
              <a:spcBef>
                <a:spcPct val="0"/>
              </a:spcBef>
              <a:defRPr sz="1200">
                <a:latin typeface="Arial" charset="0"/>
                <a:ea typeface="新細明體" pitchFamily="18" charset="-120"/>
              </a:defRPr>
            </a:lvl1pPr>
          </a:lstStyle>
          <a:p>
            <a:pPr>
              <a:defRPr/>
            </a:pPr>
            <a:fld id="{FAFFB793-8269-47F5-84B7-6C9E1455455C}" type="slidenum">
              <a:rPr lang="en-US" altLang="zh-TW"/>
              <a:pPr>
                <a:defRPr/>
              </a:pPr>
              <a:t>‹#›</a:t>
            </a:fld>
            <a:endParaRPr lang="en-US" altLang="zh-TW"/>
          </a:p>
        </p:txBody>
      </p:sp>
    </p:spTree>
    <p:extLst>
      <p:ext uri="{BB962C8B-B14F-4D97-AF65-F5344CB8AC3E}">
        <p14:creationId xmlns:p14="http://schemas.microsoft.com/office/powerpoint/2010/main" val="2789042055"/>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7698" name="Rectangle 2"/>
          <p:cNvSpPr>
            <a:spLocks noGrp="1" noChangeArrowheads="1"/>
          </p:cNvSpPr>
          <p:nvPr>
            <p:ph type="hdr" sz="quarter"/>
          </p:nvPr>
        </p:nvSpPr>
        <p:spPr bwMode="auto">
          <a:xfrm>
            <a:off x="1" y="1"/>
            <a:ext cx="4316116" cy="360227"/>
          </a:xfrm>
          <a:prstGeom prst="rect">
            <a:avLst/>
          </a:prstGeom>
          <a:noFill/>
          <a:ln w="9525">
            <a:noFill/>
            <a:miter lim="800000"/>
            <a:headEnd/>
            <a:tailEnd/>
          </a:ln>
          <a:effectLst/>
        </p:spPr>
        <p:txBody>
          <a:bodyPr vert="horz" wrap="square" lIns="91404" tIns="45701" rIns="91404" bIns="45701" numCol="1" anchor="t" anchorCtr="0" compatLnSpc="1">
            <a:prstTxWarp prst="textNoShape">
              <a:avLst/>
            </a:prstTxWarp>
          </a:bodyPr>
          <a:lstStyle>
            <a:lvl1pPr algn="l" defTabSz="913670">
              <a:spcBef>
                <a:spcPct val="0"/>
              </a:spcBef>
              <a:defRPr sz="1200">
                <a:latin typeface="Arial" panose="020B0604020202020204" pitchFamily="34" charset="0"/>
                <a:ea typeface="新細明體" pitchFamily="18" charset="-120"/>
              </a:defRPr>
            </a:lvl1pPr>
          </a:lstStyle>
          <a:p>
            <a:pPr>
              <a:defRPr/>
            </a:pPr>
            <a:endParaRPr lang="en-US" altLang="zh-TW" dirty="0"/>
          </a:p>
        </p:txBody>
      </p:sp>
      <p:sp>
        <p:nvSpPr>
          <p:cNvPr id="157699" name="Rectangle 3"/>
          <p:cNvSpPr>
            <a:spLocks noGrp="1" noChangeArrowheads="1"/>
          </p:cNvSpPr>
          <p:nvPr>
            <p:ph type="dt" idx="1"/>
          </p:nvPr>
        </p:nvSpPr>
        <p:spPr bwMode="auto">
          <a:xfrm>
            <a:off x="5535922" y="1"/>
            <a:ext cx="4316116" cy="360227"/>
          </a:xfrm>
          <a:prstGeom prst="rect">
            <a:avLst/>
          </a:prstGeom>
          <a:noFill/>
          <a:ln w="9525">
            <a:noFill/>
            <a:miter lim="800000"/>
            <a:headEnd/>
            <a:tailEnd/>
          </a:ln>
          <a:effectLst/>
        </p:spPr>
        <p:txBody>
          <a:bodyPr vert="horz" wrap="square" lIns="91404" tIns="45701" rIns="91404" bIns="45701" numCol="1" anchor="t" anchorCtr="0" compatLnSpc="1">
            <a:prstTxWarp prst="textNoShape">
              <a:avLst/>
            </a:prstTxWarp>
          </a:bodyPr>
          <a:lstStyle>
            <a:lvl1pPr algn="r" defTabSz="913670">
              <a:spcBef>
                <a:spcPct val="0"/>
              </a:spcBef>
              <a:defRPr sz="1200">
                <a:latin typeface="Arial" panose="020B0604020202020204" pitchFamily="34" charset="0"/>
                <a:ea typeface="新細明體" pitchFamily="18" charset="-120"/>
              </a:defRPr>
            </a:lvl1pPr>
          </a:lstStyle>
          <a:p>
            <a:pPr>
              <a:defRPr/>
            </a:pPr>
            <a:endParaRPr lang="en-US" altLang="zh-TW" dirty="0"/>
          </a:p>
        </p:txBody>
      </p:sp>
      <p:sp>
        <p:nvSpPr>
          <p:cNvPr id="61444" name="Rectangle 4"/>
          <p:cNvSpPr>
            <a:spLocks noGrp="1" noRot="1" noChangeAspect="1" noChangeArrowheads="1" noTextEdit="1"/>
          </p:cNvSpPr>
          <p:nvPr>
            <p:ph type="sldImg" idx="2"/>
          </p:nvPr>
        </p:nvSpPr>
        <p:spPr bwMode="auto">
          <a:xfrm>
            <a:off x="3238500" y="517525"/>
            <a:ext cx="3376613" cy="2532063"/>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7701" name="Rectangle 5"/>
          <p:cNvSpPr>
            <a:spLocks noGrp="1" noChangeArrowheads="1"/>
          </p:cNvSpPr>
          <p:nvPr>
            <p:ph type="body" sz="quarter" idx="3"/>
          </p:nvPr>
        </p:nvSpPr>
        <p:spPr bwMode="auto">
          <a:xfrm>
            <a:off x="1330844" y="3207433"/>
            <a:ext cx="7191939" cy="3002935"/>
          </a:xfrm>
          <a:prstGeom prst="rect">
            <a:avLst/>
          </a:prstGeom>
          <a:noFill/>
          <a:ln w="9525">
            <a:noFill/>
            <a:miter lim="800000"/>
            <a:headEnd/>
            <a:tailEnd/>
          </a:ln>
          <a:effectLst/>
        </p:spPr>
        <p:txBody>
          <a:bodyPr vert="horz" wrap="square" lIns="91404" tIns="45701" rIns="91404" bIns="45701" numCol="1" anchor="t" anchorCtr="0" compatLnSpc="1">
            <a:prstTxWarp prst="textNoShape">
              <a:avLst/>
            </a:prstTxWarp>
          </a:bodyPr>
          <a:lstStyle/>
          <a:p>
            <a:pPr lvl="0"/>
            <a:r>
              <a:rPr lang="zh-TW" altLang="en-US" noProof="0"/>
              <a:t>按一下以編輯母片文字樣式</a:t>
            </a:r>
          </a:p>
          <a:p>
            <a:pPr lvl="1"/>
            <a:r>
              <a:rPr lang="zh-TW" altLang="en-US" noProof="0"/>
              <a:t>第二層</a:t>
            </a:r>
          </a:p>
          <a:p>
            <a:pPr lvl="2"/>
            <a:r>
              <a:rPr lang="zh-TW" altLang="en-US" noProof="0"/>
              <a:t>第三層</a:t>
            </a:r>
          </a:p>
          <a:p>
            <a:pPr lvl="3"/>
            <a:r>
              <a:rPr lang="zh-TW" altLang="en-US" noProof="0"/>
              <a:t>第四層</a:t>
            </a:r>
          </a:p>
          <a:p>
            <a:pPr lvl="4"/>
            <a:r>
              <a:rPr lang="zh-TW" altLang="en-US" noProof="0"/>
              <a:t>第五層</a:t>
            </a:r>
          </a:p>
        </p:txBody>
      </p:sp>
      <p:sp>
        <p:nvSpPr>
          <p:cNvPr id="157702" name="Rectangle 6"/>
          <p:cNvSpPr>
            <a:spLocks noGrp="1" noChangeArrowheads="1"/>
          </p:cNvSpPr>
          <p:nvPr>
            <p:ph type="ftr" sz="quarter" idx="4"/>
          </p:nvPr>
        </p:nvSpPr>
        <p:spPr bwMode="auto">
          <a:xfrm>
            <a:off x="1" y="6418010"/>
            <a:ext cx="4316116" cy="306744"/>
          </a:xfrm>
          <a:prstGeom prst="rect">
            <a:avLst/>
          </a:prstGeom>
          <a:noFill/>
          <a:ln w="9525">
            <a:noFill/>
            <a:miter lim="800000"/>
            <a:headEnd/>
            <a:tailEnd/>
          </a:ln>
          <a:effectLst/>
        </p:spPr>
        <p:txBody>
          <a:bodyPr vert="horz" wrap="square" lIns="91404" tIns="45701" rIns="91404" bIns="45701" numCol="1" anchor="b" anchorCtr="0" compatLnSpc="1">
            <a:prstTxWarp prst="textNoShape">
              <a:avLst/>
            </a:prstTxWarp>
          </a:bodyPr>
          <a:lstStyle>
            <a:lvl1pPr algn="l" defTabSz="913670">
              <a:spcBef>
                <a:spcPct val="0"/>
              </a:spcBef>
              <a:defRPr sz="1200">
                <a:latin typeface="Arial" panose="020B0604020202020204" pitchFamily="34" charset="0"/>
                <a:ea typeface="新細明體" pitchFamily="18" charset="-120"/>
              </a:defRPr>
            </a:lvl1pPr>
          </a:lstStyle>
          <a:p>
            <a:pPr>
              <a:defRPr/>
            </a:pPr>
            <a:endParaRPr lang="en-US" altLang="zh-TW" dirty="0"/>
          </a:p>
        </p:txBody>
      </p:sp>
      <p:sp>
        <p:nvSpPr>
          <p:cNvPr id="157703" name="Rectangle 7"/>
          <p:cNvSpPr>
            <a:spLocks noGrp="1" noChangeArrowheads="1"/>
          </p:cNvSpPr>
          <p:nvPr>
            <p:ph type="sldNum" sz="quarter" idx="5"/>
          </p:nvPr>
        </p:nvSpPr>
        <p:spPr bwMode="auto">
          <a:xfrm>
            <a:off x="5535922" y="6418010"/>
            <a:ext cx="4316116" cy="306744"/>
          </a:xfrm>
          <a:prstGeom prst="rect">
            <a:avLst/>
          </a:prstGeom>
          <a:noFill/>
          <a:ln w="9525">
            <a:noFill/>
            <a:miter lim="800000"/>
            <a:headEnd/>
            <a:tailEnd/>
          </a:ln>
          <a:effectLst/>
        </p:spPr>
        <p:txBody>
          <a:bodyPr vert="horz" wrap="square" lIns="91404" tIns="45701" rIns="91404" bIns="45701" numCol="1" anchor="b" anchorCtr="0" compatLnSpc="1">
            <a:prstTxWarp prst="textNoShape">
              <a:avLst/>
            </a:prstTxWarp>
          </a:bodyPr>
          <a:lstStyle>
            <a:lvl1pPr algn="r" defTabSz="913670">
              <a:spcBef>
                <a:spcPct val="0"/>
              </a:spcBef>
              <a:defRPr sz="1200">
                <a:latin typeface="Arial" panose="020B0604020202020204" pitchFamily="34" charset="0"/>
                <a:ea typeface="新細明體" pitchFamily="18" charset="-120"/>
              </a:defRPr>
            </a:lvl1pPr>
          </a:lstStyle>
          <a:p>
            <a:pPr>
              <a:defRPr/>
            </a:pPr>
            <a:fld id="{6D3C112D-DC20-49E8-88A5-DD0EC28F29C5}" type="slidenum">
              <a:rPr lang="en-US" altLang="zh-TW" smtClean="0"/>
              <a:pPr>
                <a:defRPr/>
              </a:pPr>
              <a:t>‹#›</a:t>
            </a:fld>
            <a:endParaRPr lang="en-US" altLang="zh-TW" dirty="0"/>
          </a:p>
        </p:txBody>
      </p:sp>
    </p:spTree>
    <p:extLst>
      <p:ext uri="{BB962C8B-B14F-4D97-AF65-F5344CB8AC3E}">
        <p14:creationId xmlns:p14="http://schemas.microsoft.com/office/powerpoint/2010/main" val="1686666490"/>
      </p:ext>
    </p:extLst>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kumimoji="1" sz="1200" kern="1200">
        <a:solidFill>
          <a:schemeClr val="tx1"/>
        </a:solidFill>
        <a:latin typeface="Arial" charset="0"/>
        <a:ea typeface="新細明體" pitchFamily="18" charset="-120"/>
        <a:cs typeface="+mn-cs"/>
      </a:defRPr>
    </a:lvl1pPr>
    <a:lvl2pPr marL="457200" algn="l" rtl="0" eaLnBrk="0" fontAlgn="base" hangingPunct="0">
      <a:spcBef>
        <a:spcPct val="30000"/>
      </a:spcBef>
      <a:spcAft>
        <a:spcPct val="0"/>
      </a:spcAft>
      <a:defRPr kumimoji="1" sz="1200" kern="1200">
        <a:solidFill>
          <a:schemeClr val="tx1"/>
        </a:solidFill>
        <a:latin typeface="Arial" charset="0"/>
        <a:ea typeface="新細明體" pitchFamily="18" charset="-120"/>
        <a:cs typeface="+mn-cs"/>
      </a:defRPr>
    </a:lvl2pPr>
    <a:lvl3pPr marL="914400" algn="l" rtl="0" eaLnBrk="0" fontAlgn="base" hangingPunct="0">
      <a:spcBef>
        <a:spcPct val="30000"/>
      </a:spcBef>
      <a:spcAft>
        <a:spcPct val="0"/>
      </a:spcAft>
      <a:defRPr kumimoji="1" sz="1200" kern="1200">
        <a:solidFill>
          <a:schemeClr val="tx1"/>
        </a:solidFill>
        <a:latin typeface="Arial" charset="0"/>
        <a:ea typeface="新細明體" pitchFamily="18" charset="-120"/>
        <a:cs typeface="+mn-cs"/>
      </a:defRPr>
    </a:lvl3pPr>
    <a:lvl4pPr marL="1371600" algn="l" rtl="0" eaLnBrk="0" fontAlgn="base" hangingPunct="0">
      <a:spcBef>
        <a:spcPct val="30000"/>
      </a:spcBef>
      <a:spcAft>
        <a:spcPct val="0"/>
      </a:spcAft>
      <a:defRPr kumimoji="1" sz="1200" kern="1200">
        <a:solidFill>
          <a:schemeClr val="tx1"/>
        </a:solidFill>
        <a:latin typeface="Arial" charset="0"/>
        <a:ea typeface="新細明體" pitchFamily="18" charset="-120"/>
        <a:cs typeface="+mn-cs"/>
      </a:defRPr>
    </a:lvl4pPr>
    <a:lvl5pPr marL="1828800" algn="l" rtl="0" eaLnBrk="0" fontAlgn="base" hangingPunct="0">
      <a:spcBef>
        <a:spcPct val="30000"/>
      </a:spcBef>
      <a:spcAft>
        <a:spcPct val="0"/>
      </a:spcAft>
      <a:defRPr kumimoji="1" sz="1200" kern="1200">
        <a:solidFill>
          <a:schemeClr val="tx1"/>
        </a:solidFill>
        <a:latin typeface="Arial" charset="0"/>
        <a:ea typeface="新細明體" pitchFamily="18" charset="-120"/>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投影片圖像版面配置區 1"/>
          <p:cNvSpPr>
            <a:spLocks noGrp="1" noRot="1" noChangeAspect="1" noTextEdit="1"/>
          </p:cNvSpPr>
          <p:nvPr>
            <p:ph type="sldImg"/>
          </p:nvPr>
        </p:nvSpPr>
        <p:spPr>
          <a:xfrm>
            <a:off x="3249613" y="504825"/>
            <a:ext cx="3367087" cy="2525713"/>
          </a:xfrm>
          <a:ln/>
        </p:spPr>
      </p:sp>
      <p:sp>
        <p:nvSpPr>
          <p:cNvPr id="62467" name="備忘稿版面配置區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TW" altLang="en-US">
              <a:latin typeface="Arial" pitchFamily="34" charset="0"/>
            </a:endParaRPr>
          </a:p>
        </p:txBody>
      </p:sp>
      <p:sp>
        <p:nvSpPr>
          <p:cNvPr id="3" name="投影片編號版面配置區 2"/>
          <p:cNvSpPr>
            <a:spLocks noGrp="1"/>
          </p:cNvSpPr>
          <p:nvPr>
            <p:ph type="sldNum" sz="quarter" idx="10"/>
          </p:nvPr>
        </p:nvSpPr>
        <p:spPr/>
        <p:txBody>
          <a:bodyPr/>
          <a:lstStyle/>
          <a:p>
            <a:pPr>
              <a:defRPr/>
            </a:pPr>
            <a:fld id="{6D3C112D-DC20-49E8-88A5-DD0EC28F29C5}" type="slidenum">
              <a:rPr lang="en-US" altLang="zh-TW" smtClean="0"/>
              <a:pPr>
                <a:defRPr/>
              </a:pPr>
              <a:t>1</a:t>
            </a:fld>
            <a:endParaRPr lang="en-US" altLang="zh-TW" dirty="0"/>
          </a:p>
        </p:txBody>
      </p:sp>
    </p:spTree>
    <p:extLst>
      <p:ext uri="{BB962C8B-B14F-4D97-AF65-F5344CB8AC3E}">
        <p14:creationId xmlns:p14="http://schemas.microsoft.com/office/powerpoint/2010/main" val="71823418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投影片圖像版面配置區 1"/>
          <p:cNvSpPr>
            <a:spLocks noGrp="1" noRot="1" noChangeAspect="1" noTextEdit="1"/>
          </p:cNvSpPr>
          <p:nvPr>
            <p:ph type="sldImg"/>
          </p:nvPr>
        </p:nvSpPr>
        <p:spPr>
          <a:xfrm>
            <a:off x="3238500" y="517525"/>
            <a:ext cx="3376613" cy="2532063"/>
          </a:xfrm>
          <a:ln/>
        </p:spPr>
      </p:sp>
      <p:sp>
        <p:nvSpPr>
          <p:cNvPr id="67587" name="備忘稿版面配置區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TW" altLang="en-US">
              <a:latin typeface="Arial" pitchFamily="34" charset="0"/>
            </a:endParaRPr>
          </a:p>
        </p:txBody>
      </p:sp>
      <p:sp>
        <p:nvSpPr>
          <p:cNvPr id="3" name="投影片編號版面配置區 2"/>
          <p:cNvSpPr>
            <a:spLocks noGrp="1"/>
          </p:cNvSpPr>
          <p:nvPr>
            <p:ph type="sldNum" sz="quarter" idx="10"/>
          </p:nvPr>
        </p:nvSpPr>
        <p:spPr/>
        <p:txBody>
          <a:bodyPr/>
          <a:lstStyle/>
          <a:p>
            <a:pPr>
              <a:defRPr/>
            </a:pPr>
            <a:fld id="{6D3C112D-DC20-49E8-88A5-DD0EC28F29C5}" type="slidenum">
              <a:rPr lang="en-US" altLang="zh-TW" smtClean="0"/>
              <a:pPr>
                <a:defRPr/>
              </a:pPr>
              <a:t>24</a:t>
            </a:fld>
            <a:endParaRPr lang="en-US" altLang="zh-TW" dirty="0"/>
          </a:p>
        </p:txBody>
      </p:sp>
    </p:spTree>
    <p:extLst>
      <p:ext uri="{BB962C8B-B14F-4D97-AF65-F5344CB8AC3E}">
        <p14:creationId xmlns:p14="http://schemas.microsoft.com/office/powerpoint/2010/main" val="5453036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投影片圖像版面配置區 1"/>
          <p:cNvSpPr>
            <a:spLocks noGrp="1" noRot="1" noChangeAspect="1" noTextEdit="1"/>
          </p:cNvSpPr>
          <p:nvPr>
            <p:ph type="sldImg"/>
          </p:nvPr>
        </p:nvSpPr>
        <p:spPr>
          <a:xfrm>
            <a:off x="3238500" y="517525"/>
            <a:ext cx="3376613" cy="2532063"/>
          </a:xfrm>
          <a:ln/>
        </p:spPr>
      </p:sp>
      <p:sp>
        <p:nvSpPr>
          <p:cNvPr id="67587" name="備忘稿版面配置區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TW" altLang="en-US">
              <a:latin typeface="Arial" pitchFamily="34" charset="0"/>
            </a:endParaRPr>
          </a:p>
        </p:txBody>
      </p:sp>
      <p:sp>
        <p:nvSpPr>
          <p:cNvPr id="3" name="投影片編號版面配置區 2"/>
          <p:cNvSpPr>
            <a:spLocks noGrp="1"/>
          </p:cNvSpPr>
          <p:nvPr>
            <p:ph type="sldNum" sz="quarter" idx="10"/>
          </p:nvPr>
        </p:nvSpPr>
        <p:spPr/>
        <p:txBody>
          <a:bodyPr/>
          <a:lstStyle/>
          <a:p>
            <a:pPr>
              <a:defRPr/>
            </a:pPr>
            <a:fld id="{6D3C112D-DC20-49E8-88A5-DD0EC28F29C5}" type="slidenum">
              <a:rPr lang="en-US" altLang="zh-TW" smtClean="0"/>
              <a:pPr>
                <a:defRPr/>
              </a:pPr>
              <a:t>25</a:t>
            </a:fld>
            <a:endParaRPr lang="en-US" altLang="zh-TW" dirty="0"/>
          </a:p>
        </p:txBody>
      </p:sp>
    </p:spTree>
    <p:extLst>
      <p:ext uri="{BB962C8B-B14F-4D97-AF65-F5344CB8AC3E}">
        <p14:creationId xmlns:p14="http://schemas.microsoft.com/office/powerpoint/2010/main" val="257846241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投影片圖像版面配置區 1"/>
          <p:cNvSpPr>
            <a:spLocks noGrp="1" noRot="1" noChangeAspect="1" noTextEdit="1"/>
          </p:cNvSpPr>
          <p:nvPr>
            <p:ph type="sldImg"/>
          </p:nvPr>
        </p:nvSpPr>
        <p:spPr>
          <a:xfrm>
            <a:off x="3238500" y="517525"/>
            <a:ext cx="3376613" cy="2532063"/>
          </a:xfrm>
          <a:ln/>
        </p:spPr>
      </p:sp>
      <p:sp>
        <p:nvSpPr>
          <p:cNvPr id="67587" name="備忘稿版面配置區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TW" altLang="en-US">
              <a:latin typeface="Arial" pitchFamily="34" charset="0"/>
            </a:endParaRPr>
          </a:p>
        </p:txBody>
      </p:sp>
      <p:sp>
        <p:nvSpPr>
          <p:cNvPr id="3" name="投影片編號版面配置區 2"/>
          <p:cNvSpPr>
            <a:spLocks noGrp="1"/>
          </p:cNvSpPr>
          <p:nvPr>
            <p:ph type="sldNum" sz="quarter" idx="10"/>
          </p:nvPr>
        </p:nvSpPr>
        <p:spPr/>
        <p:txBody>
          <a:bodyPr/>
          <a:lstStyle/>
          <a:p>
            <a:pPr>
              <a:defRPr/>
            </a:pPr>
            <a:fld id="{6D3C112D-DC20-49E8-88A5-DD0EC28F29C5}" type="slidenum">
              <a:rPr lang="en-US" altLang="zh-TW" smtClean="0"/>
              <a:pPr>
                <a:defRPr/>
              </a:pPr>
              <a:t>26</a:t>
            </a:fld>
            <a:endParaRPr lang="en-US" altLang="zh-TW" dirty="0"/>
          </a:p>
        </p:txBody>
      </p:sp>
    </p:spTree>
    <p:extLst>
      <p:ext uri="{BB962C8B-B14F-4D97-AF65-F5344CB8AC3E}">
        <p14:creationId xmlns:p14="http://schemas.microsoft.com/office/powerpoint/2010/main" val="131649202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投影片圖像版面配置區 1"/>
          <p:cNvSpPr>
            <a:spLocks noGrp="1" noRot="1" noChangeAspect="1" noTextEdit="1"/>
          </p:cNvSpPr>
          <p:nvPr>
            <p:ph type="sldImg"/>
          </p:nvPr>
        </p:nvSpPr>
        <p:spPr>
          <a:xfrm>
            <a:off x="3238500" y="517525"/>
            <a:ext cx="3376613" cy="2532063"/>
          </a:xfrm>
          <a:ln/>
        </p:spPr>
      </p:sp>
      <p:sp>
        <p:nvSpPr>
          <p:cNvPr id="67587" name="備忘稿版面配置區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TW" altLang="en-US">
              <a:latin typeface="Arial" pitchFamily="34" charset="0"/>
            </a:endParaRPr>
          </a:p>
        </p:txBody>
      </p:sp>
      <p:sp>
        <p:nvSpPr>
          <p:cNvPr id="3" name="投影片編號版面配置區 2"/>
          <p:cNvSpPr>
            <a:spLocks noGrp="1"/>
          </p:cNvSpPr>
          <p:nvPr>
            <p:ph type="sldNum" sz="quarter" idx="10"/>
          </p:nvPr>
        </p:nvSpPr>
        <p:spPr/>
        <p:txBody>
          <a:bodyPr/>
          <a:lstStyle/>
          <a:p>
            <a:pPr>
              <a:defRPr/>
            </a:pPr>
            <a:fld id="{6D3C112D-DC20-49E8-88A5-DD0EC28F29C5}" type="slidenum">
              <a:rPr lang="en-US" altLang="zh-TW" smtClean="0"/>
              <a:pPr>
                <a:defRPr/>
              </a:pPr>
              <a:t>27</a:t>
            </a:fld>
            <a:endParaRPr lang="en-US" altLang="zh-TW" dirty="0"/>
          </a:p>
        </p:txBody>
      </p:sp>
    </p:spTree>
    <p:extLst>
      <p:ext uri="{BB962C8B-B14F-4D97-AF65-F5344CB8AC3E}">
        <p14:creationId xmlns:p14="http://schemas.microsoft.com/office/powerpoint/2010/main" val="28048675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投影片圖像版面配置區 1"/>
          <p:cNvSpPr>
            <a:spLocks noGrp="1" noRot="1" noChangeAspect="1" noTextEdit="1"/>
          </p:cNvSpPr>
          <p:nvPr>
            <p:ph type="sldImg"/>
          </p:nvPr>
        </p:nvSpPr>
        <p:spPr>
          <a:xfrm>
            <a:off x="3238500" y="517525"/>
            <a:ext cx="3376613" cy="2532063"/>
          </a:xfrm>
          <a:ln/>
        </p:spPr>
      </p:sp>
      <p:sp>
        <p:nvSpPr>
          <p:cNvPr id="67587" name="備忘稿版面配置區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TW" altLang="en-US">
              <a:latin typeface="Arial" pitchFamily="34" charset="0"/>
            </a:endParaRPr>
          </a:p>
        </p:txBody>
      </p:sp>
      <p:sp>
        <p:nvSpPr>
          <p:cNvPr id="3" name="投影片編號版面配置區 2"/>
          <p:cNvSpPr>
            <a:spLocks noGrp="1"/>
          </p:cNvSpPr>
          <p:nvPr>
            <p:ph type="sldNum" sz="quarter" idx="10"/>
          </p:nvPr>
        </p:nvSpPr>
        <p:spPr/>
        <p:txBody>
          <a:bodyPr/>
          <a:lstStyle/>
          <a:p>
            <a:pPr>
              <a:defRPr/>
            </a:pPr>
            <a:fld id="{6D3C112D-DC20-49E8-88A5-DD0EC28F29C5}" type="slidenum">
              <a:rPr lang="en-US" altLang="zh-TW" smtClean="0"/>
              <a:pPr>
                <a:defRPr/>
              </a:pPr>
              <a:t>28</a:t>
            </a:fld>
            <a:endParaRPr lang="en-US" altLang="zh-TW" dirty="0"/>
          </a:p>
        </p:txBody>
      </p:sp>
    </p:spTree>
    <p:extLst>
      <p:ext uri="{BB962C8B-B14F-4D97-AF65-F5344CB8AC3E}">
        <p14:creationId xmlns:p14="http://schemas.microsoft.com/office/powerpoint/2010/main" val="52113862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投影片圖像版面配置區 1"/>
          <p:cNvSpPr>
            <a:spLocks noGrp="1" noRot="1" noChangeAspect="1" noTextEdit="1"/>
          </p:cNvSpPr>
          <p:nvPr>
            <p:ph type="sldImg"/>
          </p:nvPr>
        </p:nvSpPr>
        <p:spPr>
          <a:xfrm>
            <a:off x="3238500" y="517525"/>
            <a:ext cx="3376613" cy="2532063"/>
          </a:xfrm>
          <a:ln/>
        </p:spPr>
      </p:sp>
      <p:sp>
        <p:nvSpPr>
          <p:cNvPr id="67587" name="備忘稿版面配置區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TW" altLang="en-US">
              <a:latin typeface="Arial" pitchFamily="34" charset="0"/>
            </a:endParaRPr>
          </a:p>
        </p:txBody>
      </p:sp>
      <p:sp>
        <p:nvSpPr>
          <p:cNvPr id="3" name="投影片編號版面配置區 2"/>
          <p:cNvSpPr>
            <a:spLocks noGrp="1"/>
          </p:cNvSpPr>
          <p:nvPr>
            <p:ph type="sldNum" sz="quarter" idx="10"/>
          </p:nvPr>
        </p:nvSpPr>
        <p:spPr/>
        <p:txBody>
          <a:bodyPr/>
          <a:lstStyle/>
          <a:p>
            <a:pPr>
              <a:defRPr/>
            </a:pPr>
            <a:fld id="{6D3C112D-DC20-49E8-88A5-DD0EC28F29C5}" type="slidenum">
              <a:rPr lang="en-US" altLang="zh-TW" smtClean="0"/>
              <a:pPr>
                <a:defRPr/>
              </a:pPr>
              <a:t>29</a:t>
            </a:fld>
            <a:endParaRPr lang="en-US" altLang="zh-TW" dirty="0"/>
          </a:p>
        </p:txBody>
      </p:sp>
    </p:spTree>
    <p:extLst>
      <p:ext uri="{BB962C8B-B14F-4D97-AF65-F5344CB8AC3E}">
        <p14:creationId xmlns:p14="http://schemas.microsoft.com/office/powerpoint/2010/main" val="195126157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投影片圖像版面配置區 1"/>
          <p:cNvSpPr>
            <a:spLocks noGrp="1" noRot="1" noChangeAspect="1" noTextEdit="1"/>
          </p:cNvSpPr>
          <p:nvPr>
            <p:ph type="sldImg"/>
          </p:nvPr>
        </p:nvSpPr>
        <p:spPr>
          <a:xfrm>
            <a:off x="3238500" y="517525"/>
            <a:ext cx="3376613" cy="2532063"/>
          </a:xfrm>
          <a:ln/>
        </p:spPr>
      </p:sp>
      <p:sp>
        <p:nvSpPr>
          <p:cNvPr id="67587" name="備忘稿版面配置區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TW" altLang="en-US">
              <a:latin typeface="Arial" pitchFamily="34" charset="0"/>
            </a:endParaRPr>
          </a:p>
        </p:txBody>
      </p:sp>
      <p:sp>
        <p:nvSpPr>
          <p:cNvPr id="3" name="投影片編號版面配置區 2"/>
          <p:cNvSpPr>
            <a:spLocks noGrp="1"/>
          </p:cNvSpPr>
          <p:nvPr>
            <p:ph type="sldNum" sz="quarter" idx="10"/>
          </p:nvPr>
        </p:nvSpPr>
        <p:spPr/>
        <p:txBody>
          <a:bodyPr/>
          <a:lstStyle/>
          <a:p>
            <a:pPr>
              <a:defRPr/>
            </a:pPr>
            <a:fld id="{6D3C112D-DC20-49E8-88A5-DD0EC28F29C5}" type="slidenum">
              <a:rPr lang="en-US" altLang="zh-TW" smtClean="0"/>
              <a:pPr>
                <a:defRPr/>
              </a:pPr>
              <a:t>30</a:t>
            </a:fld>
            <a:endParaRPr lang="en-US" altLang="zh-TW" dirty="0"/>
          </a:p>
        </p:txBody>
      </p:sp>
    </p:spTree>
    <p:extLst>
      <p:ext uri="{BB962C8B-B14F-4D97-AF65-F5344CB8AC3E}">
        <p14:creationId xmlns:p14="http://schemas.microsoft.com/office/powerpoint/2010/main" val="364813007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投影片圖像版面配置區 1"/>
          <p:cNvSpPr>
            <a:spLocks noGrp="1" noRot="1" noChangeAspect="1" noTextEdit="1"/>
          </p:cNvSpPr>
          <p:nvPr>
            <p:ph type="sldImg"/>
          </p:nvPr>
        </p:nvSpPr>
        <p:spPr>
          <a:xfrm>
            <a:off x="3238500" y="517525"/>
            <a:ext cx="3376613" cy="2532063"/>
          </a:xfrm>
          <a:ln/>
        </p:spPr>
      </p:sp>
      <p:sp>
        <p:nvSpPr>
          <p:cNvPr id="67587" name="備忘稿版面配置區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TW" altLang="en-US">
              <a:latin typeface="Arial" pitchFamily="34" charset="0"/>
            </a:endParaRPr>
          </a:p>
        </p:txBody>
      </p:sp>
      <p:sp>
        <p:nvSpPr>
          <p:cNvPr id="3" name="投影片編號版面配置區 2"/>
          <p:cNvSpPr>
            <a:spLocks noGrp="1"/>
          </p:cNvSpPr>
          <p:nvPr>
            <p:ph type="sldNum" sz="quarter" idx="10"/>
          </p:nvPr>
        </p:nvSpPr>
        <p:spPr/>
        <p:txBody>
          <a:bodyPr/>
          <a:lstStyle/>
          <a:p>
            <a:pPr>
              <a:defRPr/>
            </a:pPr>
            <a:fld id="{6D3C112D-DC20-49E8-88A5-DD0EC28F29C5}" type="slidenum">
              <a:rPr lang="en-US" altLang="zh-TW" smtClean="0"/>
              <a:pPr>
                <a:defRPr/>
              </a:pPr>
              <a:t>31</a:t>
            </a:fld>
            <a:endParaRPr lang="en-US" altLang="zh-TW" dirty="0"/>
          </a:p>
        </p:txBody>
      </p:sp>
    </p:spTree>
    <p:extLst>
      <p:ext uri="{BB962C8B-B14F-4D97-AF65-F5344CB8AC3E}">
        <p14:creationId xmlns:p14="http://schemas.microsoft.com/office/powerpoint/2010/main" val="359389721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投影片圖像版面配置區 1"/>
          <p:cNvSpPr>
            <a:spLocks noGrp="1" noRot="1" noChangeAspect="1" noTextEdit="1"/>
          </p:cNvSpPr>
          <p:nvPr>
            <p:ph type="sldImg"/>
          </p:nvPr>
        </p:nvSpPr>
        <p:spPr>
          <a:xfrm>
            <a:off x="3238500" y="517525"/>
            <a:ext cx="3376613" cy="2532063"/>
          </a:xfrm>
          <a:ln/>
        </p:spPr>
      </p:sp>
      <p:sp>
        <p:nvSpPr>
          <p:cNvPr id="67587" name="備忘稿版面配置區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TW" altLang="en-US">
              <a:latin typeface="Arial" pitchFamily="34" charset="0"/>
            </a:endParaRPr>
          </a:p>
        </p:txBody>
      </p:sp>
      <p:sp>
        <p:nvSpPr>
          <p:cNvPr id="3" name="投影片編號版面配置區 2"/>
          <p:cNvSpPr>
            <a:spLocks noGrp="1"/>
          </p:cNvSpPr>
          <p:nvPr>
            <p:ph type="sldNum" sz="quarter" idx="10"/>
          </p:nvPr>
        </p:nvSpPr>
        <p:spPr/>
        <p:txBody>
          <a:bodyPr/>
          <a:lstStyle/>
          <a:p>
            <a:pPr>
              <a:defRPr/>
            </a:pPr>
            <a:fld id="{6D3C112D-DC20-49E8-88A5-DD0EC28F29C5}" type="slidenum">
              <a:rPr lang="en-US" altLang="zh-TW" smtClean="0"/>
              <a:pPr>
                <a:defRPr/>
              </a:pPr>
              <a:t>32</a:t>
            </a:fld>
            <a:endParaRPr lang="en-US" altLang="zh-TW" dirty="0"/>
          </a:p>
        </p:txBody>
      </p:sp>
    </p:spTree>
    <p:extLst>
      <p:ext uri="{BB962C8B-B14F-4D97-AF65-F5344CB8AC3E}">
        <p14:creationId xmlns:p14="http://schemas.microsoft.com/office/powerpoint/2010/main" val="172929064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投影片圖像版面配置區 1"/>
          <p:cNvSpPr>
            <a:spLocks noGrp="1" noRot="1" noChangeAspect="1" noTextEdit="1"/>
          </p:cNvSpPr>
          <p:nvPr>
            <p:ph type="sldImg"/>
          </p:nvPr>
        </p:nvSpPr>
        <p:spPr>
          <a:xfrm>
            <a:off x="3238500" y="517525"/>
            <a:ext cx="3376613" cy="2532063"/>
          </a:xfrm>
          <a:ln/>
        </p:spPr>
      </p:sp>
      <p:sp>
        <p:nvSpPr>
          <p:cNvPr id="67587" name="備忘稿版面配置區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TW" altLang="en-US">
              <a:latin typeface="Arial" pitchFamily="34" charset="0"/>
            </a:endParaRPr>
          </a:p>
        </p:txBody>
      </p:sp>
      <p:sp>
        <p:nvSpPr>
          <p:cNvPr id="3" name="投影片編號版面配置區 2"/>
          <p:cNvSpPr>
            <a:spLocks noGrp="1"/>
          </p:cNvSpPr>
          <p:nvPr>
            <p:ph type="sldNum" sz="quarter" idx="10"/>
          </p:nvPr>
        </p:nvSpPr>
        <p:spPr/>
        <p:txBody>
          <a:bodyPr/>
          <a:lstStyle/>
          <a:p>
            <a:pPr>
              <a:defRPr/>
            </a:pPr>
            <a:fld id="{6D3C112D-DC20-49E8-88A5-DD0EC28F29C5}" type="slidenum">
              <a:rPr lang="en-US" altLang="zh-TW" smtClean="0"/>
              <a:pPr>
                <a:defRPr/>
              </a:pPr>
              <a:t>33</a:t>
            </a:fld>
            <a:endParaRPr lang="en-US" altLang="zh-TW" dirty="0"/>
          </a:p>
        </p:txBody>
      </p:sp>
    </p:spTree>
    <p:extLst>
      <p:ext uri="{BB962C8B-B14F-4D97-AF65-F5344CB8AC3E}">
        <p14:creationId xmlns:p14="http://schemas.microsoft.com/office/powerpoint/2010/main" val="278543954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1" name="Rectangle 2"/>
          <p:cNvSpPr>
            <a:spLocks noGrp="1" noRot="1" noChangeAspect="1" noChangeArrowheads="1" noTextEdit="1"/>
          </p:cNvSpPr>
          <p:nvPr>
            <p:ph type="sldImg"/>
          </p:nvPr>
        </p:nvSpPr>
        <p:spPr>
          <a:xfrm>
            <a:off x="3238500" y="517525"/>
            <a:ext cx="3376613" cy="2532063"/>
          </a:xfrm>
          <a:ln/>
        </p:spPr>
      </p:sp>
      <p:sp>
        <p:nvSpPr>
          <p:cNvPr id="6349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zh-TW" altLang="zh-TW">
              <a:latin typeface="Arial" pitchFamily="34" charset="0"/>
            </a:endParaRPr>
          </a:p>
        </p:txBody>
      </p:sp>
      <p:sp>
        <p:nvSpPr>
          <p:cNvPr id="4" name="投影片編號版面配置區 3"/>
          <p:cNvSpPr>
            <a:spLocks noGrp="1"/>
          </p:cNvSpPr>
          <p:nvPr>
            <p:ph type="sldNum" sz="quarter" idx="10"/>
          </p:nvPr>
        </p:nvSpPr>
        <p:spPr/>
        <p:txBody>
          <a:bodyPr/>
          <a:lstStyle/>
          <a:p>
            <a:pPr>
              <a:defRPr/>
            </a:pPr>
            <a:fld id="{6D3C112D-DC20-49E8-88A5-DD0EC28F29C5}" type="slidenum">
              <a:rPr lang="en-US" altLang="zh-TW" smtClean="0"/>
              <a:pPr>
                <a:defRPr/>
              </a:pPr>
              <a:t>2</a:t>
            </a:fld>
            <a:endParaRPr lang="en-US" altLang="zh-TW" dirty="0"/>
          </a:p>
        </p:txBody>
      </p:sp>
    </p:spTree>
    <p:extLst>
      <p:ext uri="{BB962C8B-B14F-4D97-AF65-F5344CB8AC3E}">
        <p14:creationId xmlns:p14="http://schemas.microsoft.com/office/powerpoint/2010/main" val="2711490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投影片圖像版面配置區 1"/>
          <p:cNvSpPr>
            <a:spLocks noGrp="1" noRot="1" noChangeAspect="1" noTextEdit="1"/>
          </p:cNvSpPr>
          <p:nvPr>
            <p:ph type="sldImg"/>
          </p:nvPr>
        </p:nvSpPr>
        <p:spPr>
          <a:xfrm>
            <a:off x="3238500" y="517525"/>
            <a:ext cx="3376613" cy="2532063"/>
          </a:xfrm>
          <a:ln/>
        </p:spPr>
      </p:sp>
      <p:sp>
        <p:nvSpPr>
          <p:cNvPr id="67587" name="備忘稿版面配置區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TW" altLang="en-US">
              <a:latin typeface="Arial" pitchFamily="34" charset="0"/>
            </a:endParaRPr>
          </a:p>
        </p:txBody>
      </p:sp>
      <p:sp>
        <p:nvSpPr>
          <p:cNvPr id="3" name="投影片編號版面配置區 2"/>
          <p:cNvSpPr>
            <a:spLocks noGrp="1"/>
          </p:cNvSpPr>
          <p:nvPr>
            <p:ph type="sldNum" sz="quarter" idx="10"/>
          </p:nvPr>
        </p:nvSpPr>
        <p:spPr/>
        <p:txBody>
          <a:bodyPr/>
          <a:lstStyle/>
          <a:p>
            <a:pPr>
              <a:defRPr/>
            </a:pPr>
            <a:fld id="{6D3C112D-DC20-49E8-88A5-DD0EC28F29C5}" type="slidenum">
              <a:rPr lang="en-US" altLang="zh-TW" smtClean="0"/>
              <a:pPr>
                <a:defRPr/>
              </a:pPr>
              <a:t>34</a:t>
            </a:fld>
            <a:endParaRPr lang="en-US" altLang="zh-TW" dirty="0"/>
          </a:p>
        </p:txBody>
      </p:sp>
    </p:spTree>
    <p:extLst>
      <p:ext uri="{BB962C8B-B14F-4D97-AF65-F5344CB8AC3E}">
        <p14:creationId xmlns:p14="http://schemas.microsoft.com/office/powerpoint/2010/main" val="217117951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投影片圖像版面配置區 1"/>
          <p:cNvSpPr>
            <a:spLocks noGrp="1" noRot="1" noChangeAspect="1" noTextEdit="1"/>
          </p:cNvSpPr>
          <p:nvPr>
            <p:ph type="sldImg"/>
          </p:nvPr>
        </p:nvSpPr>
        <p:spPr>
          <a:xfrm>
            <a:off x="3238500" y="517525"/>
            <a:ext cx="3376613" cy="2532063"/>
          </a:xfrm>
          <a:ln/>
        </p:spPr>
      </p:sp>
      <p:sp>
        <p:nvSpPr>
          <p:cNvPr id="67587" name="備忘稿版面配置區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TW" altLang="en-US">
              <a:latin typeface="Arial" pitchFamily="34" charset="0"/>
            </a:endParaRPr>
          </a:p>
        </p:txBody>
      </p:sp>
      <p:sp>
        <p:nvSpPr>
          <p:cNvPr id="3" name="投影片編號版面配置區 2"/>
          <p:cNvSpPr>
            <a:spLocks noGrp="1"/>
          </p:cNvSpPr>
          <p:nvPr>
            <p:ph type="sldNum" sz="quarter" idx="10"/>
          </p:nvPr>
        </p:nvSpPr>
        <p:spPr/>
        <p:txBody>
          <a:bodyPr/>
          <a:lstStyle/>
          <a:p>
            <a:pPr>
              <a:defRPr/>
            </a:pPr>
            <a:fld id="{6D3C112D-DC20-49E8-88A5-DD0EC28F29C5}" type="slidenum">
              <a:rPr lang="en-US" altLang="zh-TW" smtClean="0"/>
              <a:pPr>
                <a:defRPr/>
              </a:pPr>
              <a:t>35</a:t>
            </a:fld>
            <a:endParaRPr lang="en-US" altLang="zh-TW" dirty="0"/>
          </a:p>
        </p:txBody>
      </p:sp>
    </p:spTree>
    <p:extLst>
      <p:ext uri="{BB962C8B-B14F-4D97-AF65-F5344CB8AC3E}">
        <p14:creationId xmlns:p14="http://schemas.microsoft.com/office/powerpoint/2010/main" val="5270034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投影片圖像版面配置區 1"/>
          <p:cNvSpPr>
            <a:spLocks noGrp="1" noRot="1" noChangeAspect="1" noTextEdit="1"/>
          </p:cNvSpPr>
          <p:nvPr>
            <p:ph type="sldImg"/>
          </p:nvPr>
        </p:nvSpPr>
        <p:spPr>
          <a:xfrm>
            <a:off x="3238500" y="517525"/>
            <a:ext cx="3376613" cy="2532063"/>
          </a:xfrm>
          <a:ln/>
        </p:spPr>
      </p:sp>
      <p:sp>
        <p:nvSpPr>
          <p:cNvPr id="67587" name="備忘稿版面配置區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TW" altLang="en-US">
              <a:latin typeface="Arial" pitchFamily="34" charset="0"/>
            </a:endParaRPr>
          </a:p>
        </p:txBody>
      </p:sp>
      <p:sp>
        <p:nvSpPr>
          <p:cNvPr id="3" name="投影片編號版面配置區 2"/>
          <p:cNvSpPr>
            <a:spLocks noGrp="1"/>
          </p:cNvSpPr>
          <p:nvPr>
            <p:ph type="sldNum" sz="quarter" idx="10"/>
          </p:nvPr>
        </p:nvSpPr>
        <p:spPr/>
        <p:txBody>
          <a:bodyPr/>
          <a:lstStyle/>
          <a:p>
            <a:pPr>
              <a:defRPr/>
            </a:pPr>
            <a:fld id="{6D3C112D-DC20-49E8-88A5-DD0EC28F29C5}" type="slidenum">
              <a:rPr lang="en-US" altLang="zh-TW" smtClean="0"/>
              <a:pPr>
                <a:defRPr/>
              </a:pPr>
              <a:t>36</a:t>
            </a:fld>
            <a:endParaRPr lang="en-US" altLang="zh-TW" dirty="0"/>
          </a:p>
        </p:txBody>
      </p:sp>
    </p:spTree>
    <p:extLst>
      <p:ext uri="{BB962C8B-B14F-4D97-AF65-F5344CB8AC3E}">
        <p14:creationId xmlns:p14="http://schemas.microsoft.com/office/powerpoint/2010/main" val="319153929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a:xfrm>
            <a:off x="3238500" y="517525"/>
            <a:ext cx="3376613" cy="2532063"/>
          </a:xfrm>
        </p:spPr>
      </p:sp>
      <p:sp>
        <p:nvSpPr>
          <p:cNvPr id="3" name="備忘稿版面配置區 2"/>
          <p:cNvSpPr>
            <a:spLocks noGrp="1"/>
          </p:cNvSpPr>
          <p:nvPr>
            <p:ph type="body" idx="1"/>
          </p:nvPr>
        </p:nvSpPr>
        <p:spPr/>
        <p:txBody>
          <a:bodyPr/>
          <a:lstStyle/>
          <a:p>
            <a:endParaRPr lang="zh-TW" altLang="en-US"/>
          </a:p>
        </p:txBody>
      </p:sp>
      <p:sp>
        <p:nvSpPr>
          <p:cNvPr id="7" name="投影片編號版面配置區 6"/>
          <p:cNvSpPr>
            <a:spLocks noGrp="1"/>
          </p:cNvSpPr>
          <p:nvPr>
            <p:ph type="sldNum" sz="quarter" idx="10"/>
          </p:nvPr>
        </p:nvSpPr>
        <p:spPr/>
        <p:txBody>
          <a:bodyPr/>
          <a:lstStyle/>
          <a:p>
            <a:pPr>
              <a:defRPr/>
            </a:pPr>
            <a:fld id="{6D3C112D-DC20-49E8-88A5-DD0EC28F29C5}" type="slidenum">
              <a:rPr lang="en-US" altLang="zh-TW" smtClean="0"/>
              <a:pPr>
                <a:defRPr/>
              </a:pPr>
              <a:t>3</a:t>
            </a:fld>
            <a:endParaRPr lang="en-US" altLang="zh-TW" dirty="0"/>
          </a:p>
        </p:txBody>
      </p:sp>
    </p:spTree>
    <p:extLst>
      <p:ext uri="{BB962C8B-B14F-4D97-AF65-F5344CB8AC3E}">
        <p14:creationId xmlns:p14="http://schemas.microsoft.com/office/powerpoint/2010/main" val="418924517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9" name="Rectangle 2"/>
          <p:cNvSpPr>
            <a:spLocks noGrp="1" noRot="1" noChangeAspect="1" noChangeArrowheads="1" noTextEdit="1"/>
          </p:cNvSpPr>
          <p:nvPr>
            <p:ph type="sldImg"/>
          </p:nvPr>
        </p:nvSpPr>
        <p:spPr>
          <a:xfrm>
            <a:off x="3238500" y="517525"/>
            <a:ext cx="3376613" cy="2532063"/>
          </a:xfrm>
          <a:ln/>
        </p:spPr>
      </p:sp>
      <p:sp>
        <p:nvSpPr>
          <p:cNvPr id="6554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zh-TW" altLang="zh-TW">
              <a:latin typeface="Arial" pitchFamily="34" charset="0"/>
            </a:endParaRPr>
          </a:p>
        </p:txBody>
      </p:sp>
      <p:sp>
        <p:nvSpPr>
          <p:cNvPr id="4" name="投影片編號版面配置區 3"/>
          <p:cNvSpPr>
            <a:spLocks noGrp="1"/>
          </p:cNvSpPr>
          <p:nvPr>
            <p:ph type="sldNum" sz="quarter" idx="10"/>
          </p:nvPr>
        </p:nvSpPr>
        <p:spPr/>
        <p:txBody>
          <a:bodyPr/>
          <a:lstStyle/>
          <a:p>
            <a:pPr>
              <a:defRPr/>
            </a:pPr>
            <a:fld id="{6D3C112D-DC20-49E8-88A5-DD0EC28F29C5}" type="slidenum">
              <a:rPr lang="en-US" altLang="zh-TW" smtClean="0"/>
              <a:pPr>
                <a:defRPr/>
              </a:pPr>
              <a:t>4</a:t>
            </a:fld>
            <a:endParaRPr lang="en-US" altLang="zh-TW" dirty="0"/>
          </a:p>
        </p:txBody>
      </p:sp>
    </p:spTree>
    <p:extLst>
      <p:ext uri="{BB962C8B-B14F-4D97-AF65-F5344CB8AC3E}">
        <p14:creationId xmlns:p14="http://schemas.microsoft.com/office/powerpoint/2010/main" val="397316220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投影片圖像版面配置區 1"/>
          <p:cNvSpPr>
            <a:spLocks noGrp="1" noRot="1" noChangeAspect="1" noTextEdit="1"/>
          </p:cNvSpPr>
          <p:nvPr>
            <p:ph type="sldImg"/>
          </p:nvPr>
        </p:nvSpPr>
        <p:spPr>
          <a:xfrm>
            <a:off x="3238500" y="517525"/>
            <a:ext cx="3376613" cy="2532063"/>
          </a:xfrm>
          <a:ln/>
        </p:spPr>
      </p:sp>
      <p:sp>
        <p:nvSpPr>
          <p:cNvPr id="67587" name="備忘稿版面配置區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TW" altLang="en-US">
              <a:latin typeface="Arial" pitchFamily="34" charset="0"/>
            </a:endParaRPr>
          </a:p>
        </p:txBody>
      </p:sp>
      <p:sp>
        <p:nvSpPr>
          <p:cNvPr id="3" name="投影片編號版面配置區 2"/>
          <p:cNvSpPr>
            <a:spLocks noGrp="1"/>
          </p:cNvSpPr>
          <p:nvPr>
            <p:ph type="sldNum" sz="quarter" idx="10"/>
          </p:nvPr>
        </p:nvSpPr>
        <p:spPr/>
        <p:txBody>
          <a:bodyPr/>
          <a:lstStyle/>
          <a:p>
            <a:pPr>
              <a:defRPr/>
            </a:pPr>
            <a:fld id="{6D3C112D-DC20-49E8-88A5-DD0EC28F29C5}" type="slidenum">
              <a:rPr lang="en-US" altLang="zh-TW" smtClean="0"/>
              <a:pPr>
                <a:defRPr/>
              </a:pPr>
              <a:t>19</a:t>
            </a:fld>
            <a:endParaRPr lang="en-US" altLang="zh-TW" dirty="0"/>
          </a:p>
        </p:txBody>
      </p:sp>
    </p:spTree>
    <p:extLst>
      <p:ext uri="{BB962C8B-B14F-4D97-AF65-F5344CB8AC3E}">
        <p14:creationId xmlns:p14="http://schemas.microsoft.com/office/powerpoint/2010/main" val="180883440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投影片圖像版面配置區 1"/>
          <p:cNvSpPr>
            <a:spLocks noGrp="1" noRot="1" noChangeAspect="1" noTextEdit="1"/>
          </p:cNvSpPr>
          <p:nvPr>
            <p:ph type="sldImg"/>
          </p:nvPr>
        </p:nvSpPr>
        <p:spPr>
          <a:xfrm>
            <a:off x="3238500" y="517525"/>
            <a:ext cx="3376613" cy="2532063"/>
          </a:xfrm>
          <a:ln/>
        </p:spPr>
      </p:sp>
      <p:sp>
        <p:nvSpPr>
          <p:cNvPr id="67587" name="備忘稿版面配置區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TW" altLang="en-US">
              <a:latin typeface="Arial" pitchFamily="34" charset="0"/>
            </a:endParaRPr>
          </a:p>
        </p:txBody>
      </p:sp>
      <p:sp>
        <p:nvSpPr>
          <p:cNvPr id="3" name="投影片編號版面配置區 2"/>
          <p:cNvSpPr>
            <a:spLocks noGrp="1"/>
          </p:cNvSpPr>
          <p:nvPr>
            <p:ph type="sldNum" sz="quarter" idx="10"/>
          </p:nvPr>
        </p:nvSpPr>
        <p:spPr/>
        <p:txBody>
          <a:bodyPr/>
          <a:lstStyle/>
          <a:p>
            <a:pPr>
              <a:defRPr/>
            </a:pPr>
            <a:fld id="{6D3C112D-DC20-49E8-88A5-DD0EC28F29C5}" type="slidenum">
              <a:rPr lang="en-US" altLang="zh-TW" smtClean="0"/>
              <a:pPr>
                <a:defRPr/>
              </a:pPr>
              <a:t>20</a:t>
            </a:fld>
            <a:endParaRPr lang="en-US" altLang="zh-TW" dirty="0"/>
          </a:p>
        </p:txBody>
      </p:sp>
    </p:spTree>
    <p:extLst>
      <p:ext uri="{BB962C8B-B14F-4D97-AF65-F5344CB8AC3E}">
        <p14:creationId xmlns:p14="http://schemas.microsoft.com/office/powerpoint/2010/main" val="322371999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投影片圖像版面配置區 1"/>
          <p:cNvSpPr>
            <a:spLocks noGrp="1" noRot="1" noChangeAspect="1" noTextEdit="1"/>
          </p:cNvSpPr>
          <p:nvPr>
            <p:ph type="sldImg"/>
          </p:nvPr>
        </p:nvSpPr>
        <p:spPr>
          <a:xfrm>
            <a:off x="3238500" y="517525"/>
            <a:ext cx="3376613" cy="2532063"/>
          </a:xfrm>
          <a:ln/>
        </p:spPr>
      </p:sp>
      <p:sp>
        <p:nvSpPr>
          <p:cNvPr id="67587" name="備忘稿版面配置區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TW" altLang="en-US">
              <a:latin typeface="Arial" pitchFamily="34" charset="0"/>
            </a:endParaRPr>
          </a:p>
        </p:txBody>
      </p:sp>
      <p:sp>
        <p:nvSpPr>
          <p:cNvPr id="3" name="投影片編號版面配置區 2"/>
          <p:cNvSpPr>
            <a:spLocks noGrp="1"/>
          </p:cNvSpPr>
          <p:nvPr>
            <p:ph type="sldNum" sz="quarter" idx="10"/>
          </p:nvPr>
        </p:nvSpPr>
        <p:spPr/>
        <p:txBody>
          <a:bodyPr/>
          <a:lstStyle/>
          <a:p>
            <a:pPr>
              <a:defRPr/>
            </a:pPr>
            <a:fld id="{6D3C112D-DC20-49E8-88A5-DD0EC28F29C5}" type="slidenum">
              <a:rPr lang="en-US" altLang="zh-TW" smtClean="0"/>
              <a:pPr>
                <a:defRPr/>
              </a:pPr>
              <a:t>21</a:t>
            </a:fld>
            <a:endParaRPr lang="en-US" altLang="zh-TW" dirty="0"/>
          </a:p>
        </p:txBody>
      </p:sp>
    </p:spTree>
    <p:extLst>
      <p:ext uri="{BB962C8B-B14F-4D97-AF65-F5344CB8AC3E}">
        <p14:creationId xmlns:p14="http://schemas.microsoft.com/office/powerpoint/2010/main" val="419590125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投影片圖像版面配置區 1"/>
          <p:cNvSpPr>
            <a:spLocks noGrp="1" noRot="1" noChangeAspect="1" noTextEdit="1"/>
          </p:cNvSpPr>
          <p:nvPr>
            <p:ph type="sldImg"/>
          </p:nvPr>
        </p:nvSpPr>
        <p:spPr>
          <a:xfrm>
            <a:off x="3238500" y="517525"/>
            <a:ext cx="3376613" cy="2532063"/>
          </a:xfrm>
          <a:ln/>
        </p:spPr>
      </p:sp>
      <p:sp>
        <p:nvSpPr>
          <p:cNvPr id="67587" name="備忘稿版面配置區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TW" altLang="en-US">
              <a:latin typeface="Arial" pitchFamily="34" charset="0"/>
            </a:endParaRPr>
          </a:p>
        </p:txBody>
      </p:sp>
      <p:sp>
        <p:nvSpPr>
          <p:cNvPr id="3" name="投影片編號版面配置區 2"/>
          <p:cNvSpPr>
            <a:spLocks noGrp="1"/>
          </p:cNvSpPr>
          <p:nvPr>
            <p:ph type="sldNum" sz="quarter" idx="10"/>
          </p:nvPr>
        </p:nvSpPr>
        <p:spPr/>
        <p:txBody>
          <a:bodyPr/>
          <a:lstStyle/>
          <a:p>
            <a:pPr>
              <a:defRPr/>
            </a:pPr>
            <a:fld id="{6D3C112D-DC20-49E8-88A5-DD0EC28F29C5}" type="slidenum">
              <a:rPr lang="en-US" altLang="zh-TW" smtClean="0"/>
              <a:pPr>
                <a:defRPr/>
              </a:pPr>
              <a:t>22</a:t>
            </a:fld>
            <a:endParaRPr lang="en-US" altLang="zh-TW" dirty="0"/>
          </a:p>
        </p:txBody>
      </p:sp>
    </p:spTree>
    <p:extLst>
      <p:ext uri="{BB962C8B-B14F-4D97-AF65-F5344CB8AC3E}">
        <p14:creationId xmlns:p14="http://schemas.microsoft.com/office/powerpoint/2010/main" val="89754169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投影片圖像版面配置區 1"/>
          <p:cNvSpPr>
            <a:spLocks noGrp="1" noRot="1" noChangeAspect="1" noTextEdit="1"/>
          </p:cNvSpPr>
          <p:nvPr>
            <p:ph type="sldImg"/>
          </p:nvPr>
        </p:nvSpPr>
        <p:spPr>
          <a:xfrm>
            <a:off x="3238500" y="517525"/>
            <a:ext cx="3376613" cy="2532063"/>
          </a:xfrm>
          <a:ln/>
        </p:spPr>
      </p:sp>
      <p:sp>
        <p:nvSpPr>
          <p:cNvPr id="67587" name="備忘稿版面配置區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TW" altLang="en-US">
              <a:latin typeface="Arial" pitchFamily="34" charset="0"/>
            </a:endParaRPr>
          </a:p>
        </p:txBody>
      </p:sp>
      <p:sp>
        <p:nvSpPr>
          <p:cNvPr id="3" name="投影片編號版面配置區 2"/>
          <p:cNvSpPr>
            <a:spLocks noGrp="1"/>
          </p:cNvSpPr>
          <p:nvPr>
            <p:ph type="sldNum" sz="quarter" idx="10"/>
          </p:nvPr>
        </p:nvSpPr>
        <p:spPr/>
        <p:txBody>
          <a:bodyPr/>
          <a:lstStyle/>
          <a:p>
            <a:pPr>
              <a:defRPr/>
            </a:pPr>
            <a:fld id="{6D3C112D-DC20-49E8-88A5-DD0EC28F29C5}" type="slidenum">
              <a:rPr lang="en-US" altLang="zh-TW" smtClean="0"/>
              <a:pPr>
                <a:defRPr/>
              </a:pPr>
              <a:t>23</a:t>
            </a:fld>
            <a:endParaRPr lang="en-US" altLang="zh-TW" dirty="0"/>
          </a:p>
        </p:txBody>
      </p:sp>
    </p:spTree>
    <p:extLst>
      <p:ext uri="{BB962C8B-B14F-4D97-AF65-F5344CB8AC3E}">
        <p14:creationId xmlns:p14="http://schemas.microsoft.com/office/powerpoint/2010/main" val="128289501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標題投影片">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4" name="矩形 3"/>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algn="ctr">
              <a:spcBef>
                <a:spcPct val="50000"/>
              </a:spcBef>
              <a:defRPr/>
            </a:pPr>
            <a:endParaRPr kumimoji="0" lang="en-US" sz="2954"/>
          </a:p>
        </p:txBody>
      </p:sp>
      <p:sp useBgFill="1">
        <p:nvSpPr>
          <p:cNvPr id="5" name="圓角矩形 4"/>
          <p:cNvSpPr/>
          <p:nvPr/>
        </p:nvSpPr>
        <p:spPr>
          <a:xfrm>
            <a:off x="65943" y="69851"/>
            <a:ext cx="9012115" cy="6691313"/>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a:spcBef>
                <a:spcPct val="50000"/>
              </a:spcBef>
              <a:defRPr/>
            </a:pPr>
            <a:endParaRPr kumimoji="0" lang="en-US" sz="2954"/>
          </a:p>
        </p:txBody>
      </p:sp>
      <p:sp>
        <p:nvSpPr>
          <p:cNvPr id="6" name="矩形 5"/>
          <p:cNvSpPr/>
          <p:nvPr/>
        </p:nvSpPr>
        <p:spPr>
          <a:xfrm>
            <a:off x="63012" y="1449389"/>
            <a:ext cx="9020908" cy="1527175"/>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spcBef>
                <a:spcPct val="50000"/>
              </a:spcBef>
              <a:defRPr/>
            </a:pPr>
            <a:endParaRPr kumimoji="0" lang="en-US" sz="2954" dirty="0"/>
          </a:p>
        </p:txBody>
      </p:sp>
      <p:sp>
        <p:nvSpPr>
          <p:cNvPr id="7" name="矩形 6"/>
          <p:cNvSpPr/>
          <p:nvPr/>
        </p:nvSpPr>
        <p:spPr>
          <a:xfrm>
            <a:off x="63012" y="1397000"/>
            <a:ext cx="9020908" cy="120650"/>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spcBef>
                <a:spcPct val="50000"/>
              </a:spcBef>
              <a:defRPr/>
            </a:pPr>
            <a:endParaRPr kumimoji="0" lang="en-US" sz="2954" dirty="0"/>
          </a:p>
        </p:txBody>
      </p:sp>
      <p:sp>
        <p:nvSpPr>
          <p:cNvPr id="10" name="矩形 9"/>
          <p:cNvSpPr/>
          <p:nvPr/>
        </p:nvSpPr>
        <p:spPr>
          <a:xfrm>
            <a:off x="63012" y="2976564"/>
            <a:ext cx="9020908" cy="111125"/>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spcBef>
                <a:spcPct val="50000"/>
              </a:spcBef>
              <a:defRPr/>
            </a:pPr>
            <a:endParaRPr kumimoji="0" lang="en-US" sz="2954"/>
          </a:p>
        </p:txBody>
      </p:sp>
      <p:sp>
        <p:nvSpPr>
          <p:cNvPr id="9" name="副標題 8"/>
          <p:cNvSpPr>
            <a:spLocks noGrp="1"/>
          </p:cNvSpPr>
          <p:nvPr>
            <p:ph type="subTitle" idx="1"/>
          </p:nvPr>
        </p:nvSpPr>
        <p:spPr>
          <a:xfrm>
            <a:off x="1295400" y="3200400"/>
            <a:ext cx="6400800" cy="1600200"/>
          </a:xfrm>
        </p:spPr>
        <p:txBody>
          <a:bodyPr/>
          <a:lstStyle>
            <a:lvl1pPr marL="0" indent="0" algn="ctr">
              <a:buNone/>
              <a:defRPr sz="2400">
                <a:solidFill>
                  <a:schemeClr val="tx2"/>
                </a:solidFill>
              </a:defRPr>
            </a:lvl1pPr>
            <a:lvl2pPr marL="422041" indent="0" algn="ctr">
              <a:buNone/>
            </a:lvl2pPr>
            <a:lvl3pPr marL="844083" indent="0" algn="ctr">
              <a:buNone/>
            </a:lvl3pPr>
            <a:lvl4pPr marL="1266124" indent="0" algn="ctr">
              <a:buNone/>
            </a:lvl4pPr>
            <a:lvl5pPr marL="1688165" indent="0" algn="ctr">
              <a:buNone/>
            </a:lvl5pPr>
            <a:lvl6pPr marL="2110207" indent="0" algn="ctr">
              <a:buNone/>
            </a:lvl6pPr>
            <a:lvl7pPr marL="2532248" indent="0" algn="ctr">
              <a:buNone/>
            </a:lvl7pPr>
            <a:lvl8pPr marL="2954289" indent="0" algn="ctr">
              <a:buNone/>
            </a:lvl8pPr>
            <a:lvl9pPr marL="3376331" indent="0" algn="ctr">
              <a:buNone/>
            </a:lvl9pPr>
          </a:lstStyle>
          <a:p>
            <a:r>
              <a:rPr lang="zh-TW" altLang="en-US"/>
              <a:t>按一下以編輯母片副標題樣式</a:t>
            </a:r>
            <a:endParaRPr lang="en-US"/>
          </a:p>
        </p:txBody>
      </p:sp>
      <p:sp>
        <p:nvSpPr>
          <p:cNvPr id="8" name="標題 7"/>
          <p:cNvSpPr>
            <a:spLocks noGrp="1"/>
          </p:cNvSpPr>
          <p:nvPr>
            <p:ph type="ctrTitle"/>
          </p:nvPr>
        </p:nvSpPr>
        <p:spPr>
          <a:xfrm>
            <a:off x="457200" y="1505932"/>
            <a:ext cx="8229600" cy="1470025"/>
          </a:xfrm>
        </p:spPr>
        <p:txBody>
          <a:bodyPr anchor="ctr"/>
          <a:lstStyle>
            <a:lvl1pPr algn="ctr">
              <a:defRPr lang="en-US" dirty="0">
                <a:solidFill>
                  <a:srgbClr val="FFFFFF"/>
                </a:solidFill>
              </a:defRPr>
            </a:lvl1pPr>
          </a:lstStyle>
          <a:p>
            <a:r>
              <a:rPr lang="zh-TW" altLang="en-US"/>
              <a:t>按一下以編輯母片標題樣式</a:t>
            </a:r>
            <a:endParaRPr lang="en-US"/>
          </a:p>
        </p:txBody>
      </p:sp>
      <p:sp>
        <p:nvSpPr>
          <p:cNvPr id="11" name="日期版面配置區 27"/>
          <p:cNvSpPr>
            <a:spLocks noGrp="1"/>
          </p:cNvSpPr>
          <p:nvPr>
            <p:ph type="dt" sz="half" idx="10"/>
          </p:nvPr>
        </p:nvSpPr>
        <p:spPr/>
        <p:txBody>
          <a:bodyPr/>
          <a:lstStyle>
            <a:lvl1pPr>
              <a:defRPr/>
            </a:lvl1pPr>
          </a:lstStyle>
          <a:p>
            <a:pPr>
              <a:defRPr/>
            </a:pPr>
            <a:endParaRPr lang="en-US"/>
          </a:p>
        </p:txBody>
      </p:sp>
      <p:sp>
        <p:nvSpPr>
          <p:cNvPr id="12" name="頁尾版面配置區 16"/>
          <p:cNvSpPr>
            <a:spLocks noGrp="1"/>
          </p:cNvSpPr>
          <p:nvPr>
            <p:ph type="ftr" sz="quarter" idx="11"/>
          </p:nvPr>
        </p:nvSpPr>
        <p:spPr/>
        <p:txBody>
          <a:bodyPr/>
          <a:lstStyle>
            <a:lvl1pPr>
              <a:defRPr/>
            </a:lvl1pPr>
          </a:lstStyle>
          <a:p>
            <a:pPr>
              <a:defRPr/>
            </a:pPr>
            <a:endParaRPr lang="en-US"/>
          </a:p>
        </p:txBody>
      </p:sp>
    </p:spTree>
    <p:extLst>
      <p:ext uri="{BB962C8B-B14F-4D97-AF65-F5344CB8AC3E}">
        <p14:creationId xmlns:p14="http://schemas.microsoft.com/office/powerpoint/2010/main" val="2292039820"/>
      </p:ext>
    </p:extLst>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a:t>按一下以編輯母片標題樣式</a:t>
            </a:r>
            <a:endParaRPr lang="en-US"/>
          </a:p>
        </p:txBody>
      </p:sp>
      <p:sp>
        <p:nvSpPr>
          <p:cNvPr id="3" name="直排文字版面配置區 2"/>
          <p:cNvSpPr>
            <a:spLocks noGrp="1"/>
          </p:cNvSpPr>
          <p:nvPr>
            <p:ph type="body" orient="vert" idx="1"/>
          </p:nvPr>
        </p:nvSpPr>
        <p:spPr/>
        <p:txBody>
          <a:bodyPr vert="eaVert"/>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a:p>
        </p:txBody>
      </p:sp>
      <p:sp>
        <p:nvSpPr>
          <p:cNvPr id="4" name="日期版面配置區 13"/>
          <p:cNvSpPr>
            <a:spLocks noGrp="1"/>
          </p:cNvSpPr>
          <p:nvPr>
            <p:ph type="dt" sz="half" idx="10"/>
          </p:nvPr>
        </p:nvSpPr>
        <p:spPr/>
        <p:txBody>
          <a:bodyPr/>
          <a:lstStyle>
            <a:lvl1pPr>
              <a:defRPr/>
            </a:lvl1pPr>
          </a:lstStyle>
          <a:p>
            <a:pPr>
              <a:defRPr/>
            </a:pPr>
            <a:endParaRPr lang="en-US"/>
          </a:p>
        </p:txBody>
      </p:sp>
      <p:sp>
        <p:nvSpPr>
          <p:cNvPr id="5" name="頁尾版面配置區 2"/>
          <p:cNvSpPr>
            <a:spLocks noGrp="1"/>
          </p:cNvSpPr>
          <p:nvPr>
            <p:ph type="ftr" sz="quarter" idx="11"/>
          </p:nvPr>
        </p:nvSpPr>
        <p:spPr/>
        <p:txBody>
          <a:bodyPr/>
          <a:lstStyle>
            <a:lvl1pPr>
              <a:defRPr/>
            </a:lvl1pPr>
          </a:lstStyle>
          <a:p>
            <a:pPr>
              <a:defRPr/>
            </a:pPr>
            <a:endParaRPr lang="en-US"/>
          </a:p>
        </p:txBody>
      </p:sp>
    </p:spTree>
    <p:extLst>
      <p:ext uri="{BB962C8B-B14F-4D97-AF65-F5344CB8AC3E}">
        <p14:creationId xmlns:p14="http://schemas.microsoft.com/office/powerpoint/2010/main" val="177125201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2" name="直排標題 1"/>
          <p:cNvSpPr>
            <a:spLocks noGrp="1"/>
          </p:cNvSpPr>
          <p:nvPr>
            <p:ph type="title" orient="vert"/>
          </p:nvPr>
        </p:nvSpPr>
        <p:spPr>
          <a:xfrm>
            <a:off x="6629400" y="274643"/>
            <a:ext cx="2011680" cy="5851525"/>
          </a:xfrm>
        </p:spPr>
        <p:txBody>
          <a:bodyPr vert="eaVert"/>
          <a:lstStyle/>
          <a:p>
            <a:r>
              <a:rPr lang="zh-TW" altLang="en-US"/>
              <a:t>按一下以編輯母片標題樣式</a:t>
            </a:r>
            <a:endParaRPr lang="en-US"/>
          </a:p>
        </p:txBody>
      </p:sp>
      <p:sp>
        <p:nvSpPr>
          <p:cNvPr id="3" name="直排文字版面配置區 2"/>
          <p:cNvSpPr>
            <a:spLocks noGrp="1"/>
          </p:cNvSpPr>
          <p:nvPr>
            <p:ph type="body" orient="vert" idx="1"/>
          </p:nvPr>
        </p:nvSpPr>
        <p:spPr>
          <a:xfrm>
            <a:off x="914400" y="274641"/>
            <a:ext cx="5562600" cy="5851525"/>
          </a:xfrm>
        </p:spPr>
        <p:txBody>
          <a:bodyPr vert="eaVert"/>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a:p>
        </p:txBody>
      </p:sp>
      <p:sp>
        <p:nvSpPr>
          <p:cNvPr id="4" name="日期版面配置區 13"/>
          <p:cNvSpPr>
            <a:spLocks noGrp="1"/>
          </p:cNvSpPr>
          <p:nvPr>
            <p:ph type="dt" sz="half" idx="10"/>
          </p:nvPr>
        </p:nvSpPr>
        <p:spPr/>
        <p:txBody>
          <a:bodyPr/>
          <a:lstStyle>
            <a:lvl1pPr>
              <a:defRPr/>
            </a:lvl1pPr>
          </a:lstStyle>
          <a:p>
            <a:pPr>
              <a:defRPr/>
            </a:pPr>
            <a:endParaRPr lang="en-US"/>
          </a:p>
        </p:txBody>
      </p:sp>
      <p:sp>
        <p:nvSpPr>
          <p:cNvPr id="5" name="頁尾版面配置區 2"/>
          <p:cNvSpPr>
            <a:spLocks noGrp="1"/>
          </p:cNvSpPr>
          <p:nvPr>
            <p:ph type="ftr" sz="quarter" idx="11"/>
          </p:nvPr>
        </p:nvSpPr>
        <p:spPr/>
        <p:txBody>
          <a:bodyPr/>
          <a:lstStyle>
            <a:lvl1pPr>
              <a:defRPr/>
            </a:lvl1pPr>
          </a:lstStyle>
          <a:p>
            <a:pPr>
              <a:defRPr/>
            </a:pPr>
            <a:endParaRPr lang="en-US"/>
          </a:p>
        </p:txBody>
      </p:sp>
    </p:spTree>
    <p:extLst>
      <p:ext uri="{BB962C8B-B14F-4D97-AF65-F5344CB8AC3E}">
        <p14:creationId xmlns:p14="http://schemas.microsoft.com/office/powerpoint/2010/main" val="341421070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標題及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a:t>按一下以編輯母片標題樣式</a:t>
            </a:r>
            <a:endParaRPr lang="en-US"/>
          </a:p>
        </p:txBody>
      </p:sp>
      <p:sp>
        <p:nvSpPr>
          <p:cNvPr id="8" name="內容版面配置區 7"/>
          <p:cNvSpPr>
            <a:spLocks noGrp="1"/>
          </p:cNvSpPr>
          <p:nvPr>
            <p:ph sz="quarter" idx="1"/>
          </p:nvPr>
        </p:nvSpPr>
        <p:spPr>
          <a:xfrm>
            <a:off x="914400" y="1447800"/>
            <a:ext cx="7772400" cy="4572000"/>
          </a:xfrm>
        </p:spPr>
        <p:txBody>
          <a:bodyPr/>
          <a:lstStyle/>
          <a:p>
            <a:pPr lvl="0"/>
            <a:r>
              <a:rPr lang="zh-TW" altLang="en-US" dirty="0"/>
              <a:t>按一下以編輯母片文字樣式</a:t>
            </a:r>
          </a:p>
          <a:p>
            <a:pPr lvl="1"/>
            <a:r>
              <a:rPr lang="zh-TW" altLang="en-US" dirty="0"/>
              <a:t>第二層</a:t>
            </a:r>
          </a:p>
          <a:p>
            <a:pPr lvl="2"/>
            <a:r>
              <a:rPr lang="zh-TW" altLang="en-US" dirty="0"/>
              <a:t>第三層</a:t>
            </a:r>
          </a:p>
          <a:p>
            <a:pPr lvl="3"/>
            <a:r>
              <a:rPr lang="zh-TW" altLang="en-US" dirty="0"/>
              <a:t>第四層</a:t>
            </a:r>
          </a:p>
          <a:p>
            <a:pPr lvl="4"/>
            <a:r>
              <a:rPr lang="zh-TW" altLang="en-US" dirty="0"/>
              <a:t>第五層</a:t>
            </a:r>
            <a:endParaRPr lang="en-US" dirty="0"/>
          </a:p>
        </p:txBody>
      </p:sp>
      <p:sp>
        <p:nvSpPr>
          <p:cNvPr id="3" name="日期版面配置區 2"/>
          <p:cNvSpPr>
            <a:spLocks noGrp="1"/>
          </p:cNvSpPr>
          <p:nvPr>
            <p:ph type="dt" sz="half" idx="10"/>
          </p:nvPr>
        </p:nvSpPr>
        <p:spPr/>
        <p:txBody>
          <a:bodyPr/>
          <a:lstStyle/>
          <a:p>
            <a:pPr>
              <a:defRPr/>
            </a:pPr>
            <a:endParaRPr lang="en-US" dirty="0"/>
          </a:p>
        </p:txBody>
      </p:sp>
      <p:sp>
        <p:nvSpPr>
          <p:cNvPr id="4" name="頁尾版面配置區 3"/>
          <p:cNvSpPr>
            <a:spLocks noGrp="1"/>
          </p:cNvSpPr>
          <p:nvPr>
            <p:ph type="ftr" sz="quarter" idx="11"/>
          </p:nvPr>
        </p:nvSpPr>
        <p:spPr/>
        <p:txBody>
          <a:bodyPr/>
          <a:lstStyle/>
          <a:p>
            <a:pPr>
              <a:defRPr/>
            </a:pPr>
            <a:endParaRPr lang="en-US" dirty="0"/>
          </a:p>
        </p:txBody>
      </p:sp>
      <p:sp>
        <p:nvSpPr>
          <p:cNvPr id="5" name="投影片編號版面配置區 4"/>
          <p:cNvSpPr>
            <a:spLocks noGrp="1"/>
          </p:cNvSpPr>
          <p:nvPr>
            <p:ph type="sldNum" sz="quarter" idx="12"/>
          </p:nvPr>
        </p:nvSpPr>
        <p:spPr>
          <a:xfrm>
            <a:off x="6591300" y="6246813"/>
            <a:ext cx="2057400" cy="365125"/>
          </a:xfrm>
        </p:spPr>
        <p:txBody>
          <a:bodyPr/>
          <a:lstStyle/>
          <a:p>
            <a:fld id="{399568F1-1F4A-4DD5-A767-535B5DC69A90}" type="slidenum">
              <a:rPr lang="zh-TW" altLang="en-US" smtClean="0"/>
              <a:t>‹#›</a:t>
            </a:fld>
            <a:endParaRPr lang="zh-TW" altLang="en-US" dirty="0"/>
          </a:p>
        </p:txBody>
      </p:sp>
    </p:spTree>
    <p:extLst>
      <p:ext uri="{BB962C8B-B14F-4D97-AF65-F5344CB8AC3E}">
        <p14:creationId xmlns:p14="http://schemas.microsoft.com/office/powerpoint/2010/main" val="150501199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區段標題">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4" name="矩形 3"/>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algn="ctr">
              <a:spcBef>
                <a:spcPct val="50000"/>
              </a:spcBef>
              <a:defRPr/>
            </a:pPr>
            <a:endParaRPr kumimoji="0" lang="en-US" sz="2954"/>
          </a:p>
        </p:txBody>
      </p:sp>
      <p:sp useBgFill="1">
        <p:nvSpPr>
          <p:cNvPr id="5" name="圓角矩形 4"/>
          <p:cNvSpPr/>
          <p:nvPr/>
        </p:nvSpPr>
        <p:spPr>
          <a:xfrm>
            <a:off x="65313" y="69756"/>
            <a:ext cx="9013372" cy="6692201"/>
          </a:xfrm>
          <a:prstGeom prst="roundRect">
            <a:avLst>
              <a:gd name="adj" fmla="val 4929"/>
            </a:avLst>
          </a:prstGeom>
          <a:ln w="6350" cap="sq" cmpd="sng" algn="ctr">
            <a:solidFill>
              <a:schemeClr val="tx1">
                <a:alpha val="100000"/>
              </a:schemeClr>
            </a:solidFill>
            <a:prstDash val="solid"/>
          </a:ln>
          <a:effectLst/>
        </p:spPr>
        <p:style>
          <a:lnRef idx="3">
            <a:schemeClr val="lt1"/>
          </a:lnRef>
          <a:fillRef idx="1003">
            <a:schemeClr val="lt1"/>
          </a:fillRef>
          <a:effectRef idx="1">
            <a:schemeClr val="accent1"/>
          </a:effectRef>
          <a:fontRef idx="minor">
            <a:schemeClr val="lt1"/>
          </a:fontRef>
        </p:style>
        <p:txBody>
          <a:bodyPr anchor="ctr"/>
          <a:lstStyle/>
          <a:p>
            <a:pPr algn="ctr">
              <a:spcBef>
                <a:spcPct val="50000"/>
              </a:spcBef>
              <a:defRPr/>
            </a:pPr>
            <a:endParaRPr kumimoji="0" lang="en-US" sz="2954"/>
          </a:p>
        </p:txBody>
      </p:sp>
      <p:sp>
        <p:nvSpPr>
          <p:cNvPr id="6" name="矩形 5"/>
          <p:cNvSpPr/>
          <p:nvPr/>
        </p:nvSpPr>
        <p:spPr>
          <a:xfrm flipV="1">
            <a:off x="68874" y="2376489"/>
            <a:ext cx="9013580" cy="92075"/>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spcBef>
                <a:spcPct val="50000"/>
              </a:spcBef>
              <a:defRPr/>
            </a:pPr>
            <a:endParaRPr kumimoji="0" lang="en-US" sz="2954"/>
          </a:p>
        </p:txBody>
      </p:sp>
      <p:sp>
        <p:nvSpPr>
          <p:cNvPr id="7" name="矩形 6"/>
          <p:cNvSpPr/>
          <p:nvPr/>
        </p:nvSpPr>
        <p:spPr>
          <a:xfrm>
            <a:off x="68874" y="2341564"/>
            <a:ext cx="9013580" cy="46037"/>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spcBef>
                <a:spcPct val="50000"/>
              </a:spcBef>
              <a:defRPr/>
            </a:pPr>
            <a:endParaRPr kumimoji="0" lang="en-US" sz="2954"/>
          </a:p>
        </p:txBody>
      </p:sp>
      <p:sp>
        <p:nvSpPr>
          <p:cNvPr id="8" name="矩形 7"/>
          <p:cNvSpPr/>
          <p:nvPr/>
        </p:nvSpPr>
        <p:spPr>
          <a:xfrm>
            <a:off x="68874" y="2468564"/>
            <a:ext cx="9013580" cy="46037"/>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spcBef>
                <a:spcPct val="50000"/>
              </a:spcBef>
              <a:defRPr/>
            </a:pPr>
            <a:endParaRPr kumimoji="0" lang="en-US" sz="2954"/>
          </a:p>
        </p:txBody>
      </p:sp>
      <p:sp>
        <p:nvSpPr>
          <p:cNvPr id="2" name="標題 1"/>
          <p:cNvSpPr>
            <a:spLocks noGrp="1"/>
          </p:cNvSpPr>
          <p:nvPr>
            <p:ph type="title"/>
          </p:nvPr>
        </p:nvSpPr>
        <p:spPr>
          <a:xfrm>
            <a:off x="722313" y="952502"/>
            <a:ext cx="7772400" cy="1362075"/>
          </a:xfrm>
        </p:spPr>
        <p:txBody>
          <a:bodyPr/>
          <a:lstStyle>
            <a:lvl1pPr algn="l">
              <a:buNone/>
              <a:defRPr sz="3692" b="0" cap="none"/>
            </a:lvl1pPr>
          </a:lstStyle>
          <a:p>
            <a:r>
              <a:rPr lang="zh-TW" altLang="en-US"/>
              <a:t>按一下以編輯母片標題樣式</a:t>
            </a:r>
            <a:endParaRPr lang="en-US"/>
          </a:p>
        </p:txBody>
      </p:sp>
      <p:sp>
        <p:nvSpPr>
          <p:cNvPr id="3" name="文字版面配置區 2"/>
          <p:cNvSpPr>
            <a:spLocks noGrp="1"/>
          </p:cNvSpPr>
          <p:nvPr>
            <p:ph type="body" idx="1"/>
          </p:nvPr>
        </p:nvSpPr>
        <p:spPr>
          <a:xfrm>
            <a:off x="722313" y="2547938"/>
            <a:ext cx="7772400" cy="1338262"/>
          </a:xfrm>
        </p:spPr>
        <p:txBody>
          <a:bodyPr/>
          <a:lstStyle>
            <a:lvl1pPr marL="0" indent="0">
              <a:buNone/>
              <a:defRPr sz="2215">
                <a:solidFill>
                  <a:schemeClr val="tx1">
                    <a:tint val="75000"/>
                  </a:schemeClr>
                </a:solidFill>
              </a:defRPr>
            </a:lvl1pPr>
            <a:lvl2pPr>
              <a:buNone/>
              <a:defRPr sz="1662">
                <a:solidFill>
                  <a:schemeClr val="tx1">
                    <a:tint val="75000"/>
                  </a:schemeClr>
                </a:solidFill>
              </a:defRPr>
            </a:lvl2pPr>
            <a:lvl3pPr>
              <a:buNone/>
              <a:defRPr sz="1477">
                <a:solidFill>
                  <a:schemeClr val="tx1">
                    <a:tint val="75000"/>
                  </a:schemeClr>
                </a:solidFill>
              </a:defRPr>
            </a:lvl3pPr>
            <a:lvl4pPr>
              <a:buNone/>
              <a:defRPr sz="1292">
                <a:solidFill>
                  <a:schemeClr val="tx1">
                    <a:tint val="75000"/>
                  </a:schemeClr>
                </a:solidFill>
              </a:defRPr>
            </a:lvl4pPr>
            <a:lvl5pPr>
              <a:buNone/>
              <a:defRPr sz="1292">
                <a:solidFill>
                  <a:schemeClr val="tx1">
                    <a:tint val="75000"/>
                  </a:schemeClr>
                </a:solidFill>
              </a:defRPr>
            </a:lvl5pPr>
          </a:lstStyle>
          <a:p>
            <a:pPr lvl="0"/>
            <a:r>
              <a:rPr lang="zh-TW" altLang="en-US"/>
              <a:t>按一下以編輯母片文字樣式</a:t>
            </a:r>
          </a:p>
        </p:txBody>
      </p:sp>
      <p:sp>
        <p:nvSpPr>
          <p:cNvPr id="9" name="日期版面配置區 3"/>
          <p:cNvSpPr>
            <a:spLocks noGrp="1"/>
          </p:cNvSpPr>
          <p:nvPr>
            <p:ph type="dt" sz="half" idx="10"/>
          </p:nvPr>
        </p:nvSpPr>
        <p:spPr/>
        <p:txBody>
          <a:bodyPr/>
          <a:lstStyle>
            <a:lvl1pPr>
              <a:defRPr/>
            </a:lvl1pPr>
          </a:lstStyle>
          <a:p>
            <a:pPr>
              <a:defRPr/>
            </a:pPr>
            <a:endParaRPr lang="en-US"/>
          </a:p>
        </p:txBody>
      </p:sp>
      <p:sp>
        <p:nvSpPr>
          <p:cNvPr id="10" name="頁尾版面配置區 4"/>
          <p:cNvSpPr>
            <a:spLocks noGrp="1"/>
          </p:cNvSpPr>
          <p:nvPr>
            <p:ph type="ftr" sz="quarter" idx="11"/>
          </p:nvPr>
        </p:nvSpPr>
        <p:spPr>
          <a:xfrm>
            <a:off x="800100" y="6172200"/>
            <a:ext cx="4000500" cy="457200"/>
          </a:xfrm>
        </p:spPr>
        <p:txBody>
          <a:bodyPr/>
          <a:lstStyle>
            <a:lvl1pPr>
              <a:defRPr/>
            </a:lvl1pPr>
          </a:lstStyle>
          <a:p>
            <a:pPr>
              <a:defRPr/>
            </a:pPr>
            <a:endParaRPr lang="en-US"/>
          </a:p>
        </p:txBody>
      </p:sp>
      <p:sp>
        <p:nvSpPr>
          <p:cNvPr id="11" name="投影片編號版面配置區 5"/>
          <p:cNvSpPr>
            <a:spLocks noGrp="1"/>
          </p:cNvSpPr>
          <p:nvPr>
            <p:ph type="sldNum" sz="quarter" idx="12"/>
          </p:nvPr>
        </p:nvSpPr>
        <p:spPr>
          <a:xfrm>
            <a:off x="146538" y="6208713"/>
            <a:ext cx="457200" cy="457200"/>
          </a:xfrm>
          <a:prstGeom prst="ellipse">
            <a:avLst/>
          </a:prstGeom>
        </p:spPr>
        <p:txBody>
          <a:bodyPr/>
          <a:lstStyle>
            <a:lvl1pPr>
              <a:defRPr/>
            </a:lvl1pPr>
          </a:lstStyle>
          <a:p>
            <a:pPr>
              <a:defRPr/>
            </a:pPr>
            <a:r>
              <a:rPr lang="en-US" altLang="zh-TW" dirty="0">
                <a:latin typeface="微軟正黑體" panose="020B0604030504040204" pitchFamily="34" charset="-120"/>
                <a:ea typeface="微軟正黑體" panose="020B0604030504040204" pitchFamily="34" charset="-120"/>
              </a:rPr>
              <a:t>-</a:t>
            </a:r>
            <a:r>
              <a:rPr lang="en-US" altLang="zh-TW" sz="738" dirty="0">
                <a:latin typeface="微軟正黑體" panose="020B0604030504040204" pitchFamily="34" charset="-120"/>
                <a:ea typeface="微軟正黑體" panose="020B0604030504040204" pitchFamily="34" charset="-120"/>
              </a:rPr>
              <a:t> </a:t>
            </a:r>
            <a:fld id="{B79EB882-CD3C-4F5A-A5A3-ADF77C93B782}" type="slidenum">
              <a:rPr lang="en-US" altLang="zh-TW" smtClean="0">
                <a:latin typeface="微軟正黑體" panose="020B0604030504040204" pitchFamily="34" charset="-120"/>
                <a:ea typeface="微軟正黑體" panose="020B0604030504040204" pitchFamily="34" charset="-120"/>
              </a:rPr>
              <a:pPr>
                <a:defRPr/>
              </a:pPr>
              <a:t>‹#›</a:t>
            </a:fld>
            <a:r>
              <a:rPr lang="en-US" altLang="zh-TW" sz="738" dirty="0">
                <a:latin typeface="微軟正黑體" panose="020B0604030504040204" pitchFamily="34" charset="-120"/>
                <a:ea typeface="微軟正黑體" panose="020B0604030504040204" pitchFamily="34" charset="-120"/>
              </a:rPr>
              <a:t> </a:t>
            </a:r>
            <a:r>
              <a:rPr lang="en-US" altLang="zh-TW" dirty="0">
                <a:latin typeface="微軟正黑體" panose="020B0604030504040204" pitchFamily="34" charset="-120"/>
                <a:ea typeface="微軟正黑體" panose="020B0604030504040204" pitchFamily="34" charset="-120"/>
              </a:rPr>
              <a:t>-</a:t>
            </a:r>
            <a:r>
              <a:rPr lang="zh-TW" altLang="en-US" dirty="0">
                <a:latin typeface="微軟正黑體" panose="020B0604030504040204" pitchFamily="34" charset="-120"/>
                <a:ea typeface="微軟正黑體" panose="020B0604030504040204" pitchFamily="34" charset="-120"/>
              </a:rPr>
              <a:t>　</a:t>
            </a:r>
          </a:p>
        </p:txBody>
      </p:sp>
    </p:spTree>
    <p:extLst>
      <p:ext uri="{BB962C8B-B14F-4D97-AF65-F5344CB8AC3E}">
        <p14:creationId xmlns:p14="http://schemas.microsoft.com/office/powerpoint/2010/main" val="183197993"/>
      </p:ext>
    </p:extLst>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兩項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a:t>按一下以編輯母片標題樣式</a:t>
            </a:r>
            <a:endParaRPr lang="en-US"/>
          </a:p>
        </p:txBody>
      </p:sp>
      <p:sp>
        <p:nvSpPr>
          <p:cNvPr id="9" name="內容版面配置區 8"/>
          <p:cNvSpPr>
            <a:spLocks noGrp="1"/>
          </p:cNvSpPr>
          <p:nvPr>
            <p:ph sz="quarter" idx="1"/>
          </p:nvPr>
        </p:nvSpPr>
        <p:spPr>
          <a:xfrm>
            <a:off x="914400" y="1447800"/>
            <a:ext cx="3749040" cy="4572000"/>
          </a:xfrm>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a:p>
        </p:txBody>
      </p:sp>
      <p:sp>
        <p:nvSpPr>
          <p:cNvPr id="11" name="內容版面配置區 10"/>
          <p:cNvSpPr>
            <a:spLocks noGrp="1"/>
          </p:cNvSpPr>
          <p:nvPr>
            <p:ph sz="quarter" idx="2"/>
          </p:nvPr>
        </p:nvSpPr>
        <p:spPr>
          <a:xfrm>
            <a:off x="4933950" y="1447800"/>
            <a:ext cx="3749040" cy="4572000"/>
          </a:xfrm>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a:p>
        </p:txBody>
      </p:sp>
      <p:sp>
        <p:nvSpPr>
          <p:cNvPr id="5" name="日期版面配置區 13"/>
          <p:cNvSpPr>
            <a:spLocks noGrp="1"/>
          </p:cNvSpPr>
          <p:nvPr>
            <p:ph type="dt" sz="half" idx="10"/>
          </p:nvPr>
        </p:nvSpPr>
        <p:spPr/>
        <p:txBody>
          <a:bodyPr/>
          <a:lstStyle>
            <a:lvl1pPr>
              <a:defRPr/>
            </a:lvl1pPr>
          </a:lstStyle>
          <a:p>
            <a:pPr>
              <a:defRPr/>
            </a:pPr>
            <a:endParaRPr lang="en-US"/>
          </a:p>
        </p:txBody>
      </p:sp>
      <p:sp>
        <p:nvSpPr>
          <p:cNvPr id="6" name="頁尾版面配置區 2"/>
          <p:cNvSpPr>
            <a:spLocks noGrp="1"/>
          </p:cNvSpPr>
          <p:nvPr>
            <p:ph type="ftr" sz="quarter" idx="11"/>
          </p:nvPr>
        </p:nvSpPr>
        <p:spPr/>
        <p:txBody>
          <a:bodyPr/>
          <a:lstStyle>
            <a:lvl1pPr>
              <a:defRPr/>
            </a:lvl1pPr>
          </a:lstStyle>
          <a:p>
            <a:pPr>
              <a:defRPr/>
            </a:pPr>
            <a:endParaRPr lang="en-US"/>
          </a:p>
        </p:txBody>
      </p:sp>
    </p:spTree>
    <p:extLst>
      <p:ext uri="{BB962C8B-B14F-4D97-AF65-F5344CB8AC3E}">
        <p14:creationId xmlns:p14="http://schemas.microsoft.com/office/powerpoint/2010/main" val="102013459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對">
    <p:spTree>
      <p:nvGrpSpPr>
        <p:cNvPr id="1" name=""/>
        <p:cNvGrpSpPr/>
        <p:nvPr/>
      </p:nvGrpSpPr>
      <p:grpSpPr>
        <a:xfrm>
          <a:off x="0" y="0"/>
          <a:ext cx="0" cy="0"/>
          <a:chOff x="0" y="0"/>
          <a:chExt cx="0" cy="0"/>
        </a:xfrm>
      </p:grpSpPr>
      <p:sp>
        <p:nvSpPr>
          <p:cNvPr id="2" name="標題 1"/>
          <p:cNvSpPr>
            <a:spLocks noGrp="1"/>
          </p:cNvSpPr>
          <p:nvPr>
            <p:ph type="title"/>
          </p:nvPr>
        </p:nvSpPr>
        <p:spPr>
          <a:xfrm>
            <a:off x="914400" y="273050"/>
            <a:ext cx="7772400" cy="1143000"/>
          </a:xfrm>
        </p:spPr>
        <p:txBody>
          <a:bodyPr/>
          <a:lstStyle>
            <a:lvl1pPr>
              <a:defRPr/>
            </a:lvl1pPr>
          </a:lstStyle>
          <a:p>
            <a:r>
              <a:rPr lang="zh-TW" altLang="en-US"/>
              <a:t>按一下以編輯母片標題樣式</a:t>
            </a:r>
            <a:endParaRPr lang="en-US"/>
          </a:p>
        </p:txBody>
      </p:sp>
      <p:sp>
        <p:nvSpPr>
          <p:cNvPr id="3" name="文字版面配置區 2"/>
          <p:cNvSpPr>
            <a:spLocks noGrp="1"/>
          </p:cNvSpPr>
          <p:nvPr>
            <p:ph type="body" idx="1"/>
          </p:nvPr>
        </p:nvSpPr>
        <p:spPr>
          <a:xfrm>
            <a:off x="914400" y="1447800"/>
            <a:ext cx="3733800" cy="762000"/>
          </a:xfrm>
          <a:noFill/>
          <a:ln w="12700" cap="sq" cmpd="sng" algn="ctr">
            <a:noFill/>
            <a:prstDash val="solid"/>
          </a:ln>
        </p:spPr>
        <p:txBody>
          <a:bodyPr anchor="b">
            <a:noAutofit/>
          </a:bodyPr>
          <a:lstStyle>
            <a:lvl1pPr marL="0" indent="0">
              <a:buNone/>
              <a:defRPr sz="2215" b="1">
                <a:solidFill>
                  <a:schemeClr val="accent1"/>
                </a:solidFill>
                <a:latin typeface="+mj-lt"/>
                <a:ea typeface="+mj-ea"/>
                <a:cs typeface="+mj-cs"/>
              </a:defRPr>
            </a:lvl1pPr>
            <a:lvl2pPr>
              <a:buNone/>
              <a:defRPr sz="1846" b="1"/>
            </a:lvl2pPr>
            <a:lvl3pPr>
              <a:buNone/>
              <a:defRPr sz="1662" b="1"/>
            </a:lvl3pPr>
            <a:lvl4pPr>
              <a:buNone/>
              <a:defRPr sz="1477" b="1"/>
            </a:lvl4pPr>
            <a:lvl5pPr>
              <a:buNone/>
              <a:defRPr sz="1477" b="1"/>
            </a:lvl5pPr>
          </a:lstStyle>
          <a:p>
            <a:pPr lvl="0"/>
            <a:r>
              <a:rPr lang="zh-TW" altLang="en-US"/>
              <a:t>按一下以編輯母片文字樣式</a:t>
            </a:r>
          </a:p>
        </p:txBody>
      </p:sp>
      <p:sp>
        <p:nvSpPr>
          <p:cNvPr id="4" name="文字版面配置區 3"/>
          <p:cNvSpPr>
            <a:spLocks noGrp="1"/>
          </p:cNvSpPr>
          <p:nvPr>
            <p:ph type="body" sz="half" idx="3"/>
          </p:nvPr>
        </p:nvSpPr>
        <p:spPr>
          <a:xfrm>
            <a:off x="4953000" y="1447800"/>
            <a:ext cx="3733800" cy="762000"/>
          </a:xfrm>
          <a:noFill/>
          <a:ln w="12700" cap="sq" cmpd="sng" algn="ctr">
            <a:noFill/>
            <a:prstDash val="solid"/>
          </a:ln>
        </p:spPr>
        <p:txBody>
          <a:bodyPr anchor="b">
            <a:noAutofit/>
          </a:bodyPr>
          <a:lstStyle>
            <a:lvl1pPr marL="0" indent="0">
              <a:buNone/>
              <a:defRPr sz="2215" b="1">
                <a:solidFill>
                  <a:schemeClr val="accent1"/>
                </a:solidFill>
                <a:latin typeface="+mj-lt"/>
                <a:ea typeface="+mj-ea"/>
                <a:cs typeface="+mj-cs"/>
              </a:defRPr>
            </a:lvl1pPr>
            <a:lvl2pPr>
              <a:buNone/>
              <a:defRPr sz="1846" b="1"/>
            </a:lvl2pPr>
            <a:lvl3pPr>
              <a:buNone/>
              <a:defRPr sz="1662" b="1"/>
            </a:lvl3pPr>
            <a:lvl4pPr>
              <a:buNone/>
              <a:defRPr sz="1477" b="1"/>
            </a:lvl4pPr>
            <a:lvl5pPr>
              <a:buNone/>
              <a:defRPr sz="1477" b="1"/>
            </a:lvl5pPr>
          </a:lstStyle>
          <a:p>
            <a:pPr lvl="0"/>
            <a:r>
              <a:rPr lang="zh-TW" altLang="en-US"/>
              <a:t>按一下以編輯母片文字樣式</a:t>
            </a:r>
          </a:p>
        </p:txBody>
      </p:sp>
      <p:sp>
        <p:nvSpPr>
          <p:cNvPr id="11" name="內容版面配置區 10"/>
          <p:cNvSpPr>
            <a:spLocks noGrp="1"/>
          </p:cNvSpPr>
          <p:nvPr>
            <p:ph sz="half" idx="2"/>
          </p:nvPr>
        </p:nvSpPr>
        <p:spPr>
          <a:xfrm>
            <a:off x="914400" y="2247900"/>
            <a:ext cx="3733800" cy="3886200"/>
          </a:xfrm>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a:p>
        </p:txBody>
      </p:sp>
      <p:sp>
        <p:nvSpPr>
          <p:cNvPr id="13" name="內容版面配置區 12"/>
          <p:cNvSpPr>
            <a:spLocks noGrp="1"/>
          </p:cNvSpPr>
          <p:nvPr>
            <p:ph sz="half" idx="4"/>
          </p:nvPr>
        </p:nvSpPr>
        <p:spPr>
          <a:xfrm>
            <a:off x="4953000" y="2247900"/>
            <a:ext cx="3733800" cy="3886200"/>
          </a:xfrm>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a:p>
        </p:txBody>
      </p:sp>
      <p:sp>
        <p:nvSpPr>
          <p:cNvPr id="7" name="日期版面配置區 13"/>
          <p:cNvSpPr>
            <a:spLocks noGrp="1"/>
          </p:cNvSpPr>
          <p:nvPr>
            <p:ph type="dt" sz="half" idx="10"/>
          </p:nvPr>
        </p:nvSpPr>
        <p:spPr/>
        <p:txBody>
          <a:bodyPr/>
          <a:lstStyle>
            <a:lvl1pPr>
              <a:defRPr/>
            </a:lvl1pPr>
          </a:lstStyle>
          <a:p>
            <a:pPr>
              <a:defRPr/>
            </a:pPr>
            <a:endParaRPr lang="en-US"/>
          </a:p>
        </p:txBody>
      </p:sp>
      <p:sp>
        <p:nvSpPr>
          <p:cNvPr id="8" name="頁尾版面配置區 2"/>
          <p:cNvSpPr>
            <a:spLocks noGrp="1"/>
          </p:cNvSpPr>
          <p:nvPr>
            <p:ph type="ftr" sz="quarter" idx="11"/>
          </p:nvPr>
        </p:nvSpPr>
        <p:spPr/>
        <p:txBody>
          <a:bodyPr/>
          <a:lstStyle>
            <a:lvl1pPr>
              <a:defRPr/>
            </a:lvl1pPr>
          </a:lstStyle>
          <a:p>
            <a:pPr>
              <a:defRPr/>
            </a:pPr>
            <a:endParaRPr lang="en-US"/>
          </a:p>
        </p:txBody>
      </p:sp>
    </p:spTree>
    <p:extLst>
      <p:ext uri="{BB962C8B-B14F-4D97-AF65-F5344CB8AC3E}">
        <p14:creationId xmlns:p14="http://schemas.microsoft.com/office/powerpoint/2010/main" val="150271284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a:t>按一下以編輯母片標題樣式</a:t>
            </a:r>
            <a:endParaRPr lang="en-US"/>
          </a:p>
        </p:txBody>
      </p:sp>
      <p:sp>
        <p:nvSpPr>
          <p:cNvPr id="3" name="日期版面配置區 13"/>
          <p:cNvSpPr>
            <a:spLocks noGrp="1"/>
          </p:cNvSpPr>
          <p:nvPr>
            <p:ph type="dt" sz="half" idx="10"/>
          </p:nvPr>
        </p:nvSpPr>
        <p:spPr/>
        <p:txBody>
          <a:bodyPr/>
          <a:lstStyle>
            <a:lvl1pPr>
              <a:defRPr/>
            </a:lvl1pPr>
          </a:lstStyle>
          <a:p>
            <a:pPr>
              <a:defRPr/>
            </a:pPr>
            <a:endParaRPr lang="en-US"/>
          </a:p>
        </p:txBody>
      </p:sp>
      <p:sp>
        <p:nvSpPr>
          <p:cNvPr id="4" name="頁尾版面配置區 2"/>
          <p:cNvSpPr>
            <a:spLocks noGrp="1"/>
          </p:cNvSpPr>
          <p:nvPr>
            <p:ph type="ftr" sz="quarter" idx="11"/>
          </p:nvPr>
        </p:nvSpPr>
        <p:spPr/>
        <p:txBody>
          <a:bodyPr/>
          <a:lstStyle>
            <a:lvl1pPr>
              <a:defRPr/>
            </a:lvl1pPr>
          </a:lstStyle>
          <a:p>
            <a:pPr>
              <a:defRPr/>
            </a:pPr>
            <a:endParaRPr lang="en-US"/>
          </a:p>
        </p:txBody>
      </p:sp>
    </p:spTree>
    <p:extLst>
      <p:ext uri="{BB962C8B-B14F-4D97-AF65-F5344CB8AC3E}">
        <p14:creationId xmlns:p14="http://schemas.microsoft.com/office/powerpoint/2010/main" val="42347798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空白">
    <p:spTree>
      <p:nvGrpSpPr>
        <p:cNvPr id="1" name=""/>
        <p:cNvGrpSpPr/>
        <p:nvPr/>
      </p:nvGrpSpPr>
      <p:grpSpPr>
        <a:xfrm>
          <a:off x="0" y="0"/>
          <a:ext cx="0" cy="0"/>
          <a:chOff x="0" y="0"/>
          <a:chExt cx="0" cy="0"/>
        </a:xfrm>
      </p:grpSpPr>
      <p:sp>
        <p:nvSpPr>
          <p:cNvPr id="2" name="日期版面配置區 13"/>
          <p:cNvSpPr>
            <a:spLocks noGrp="1"/>
          </p:cNvSpPr>
          <p:nvPr>
            <p:ph type="dt" sz="half" idx="10"/>
          </p:nvPr>
        </p:nvSpPr>
        <p:spPr/>
        <p:txBody>
          <a:bodyPr/>
          <a:lstStyle>
            <a:lvl1pPr>
              <a:defRPr/>
            </a:lvl1pPr>
          </a:lstStyle>
          <a:p>
            <a:pPr>
              <a:defRPr/>
            </a:pPr>
            <a:endParaRPr lang="en-US"/>
          </a:p>
        </p:txBody>
      </p:sp>
      <p:sp>
        <p:nvSpPr>
          <p:cNvPr id="3" name="頁尾版面配置區 2"/>
          <p:cNvSpPr>
            <a:spLocks noGrp="1"/>
          </p:cNvSpPr>
          <p:nvPr>
            <p:ph type="ftr" sz="quarter" idx="11"/>
          </p:nvPr>
        </p:nvSpPr>
        <p:spPr/>
        <p:txBody>
          <a:bodyPr/>
          <a:lstStyle>
            <a:lvl1pPr>
              <a:defRPr/>
            </a:lvl1pPr>
          </a:lstStyle>
          <a:p>
            <a:pPr>
              <a:defRPr/>
            </a:pPr>
            <a:endParaRPr lang="en-US"/>
          </a:p>
        </p:txBody>
      </p:sp>
    </p:spTree>
    <p:extLst>
      <p:ext uri="{BB962C8B-B14F-4D97-AF65-F5344CB8AC3E}">
        <p14:creationId xmlns:p14="http://schemas.microsoft.com/office/powerpoint/2010/main" val="25897215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含標題的內容">
    <p:spTree>
      <p:nvGrpSpPr>
        <p:cNvPr id="1" name=""/>
        <p:cNvGrpSpPr/>
        <p:nvPr/>
      </p:nvGrpSpPr>
      <p:grpSpPr>
        <a:xfrm>
          <a:off x="0" y="0"/>
          <a:ext cx="0" cy="0"/>
          <a:chOff x="0" y="0"/>
          <a:chExt cx="0" cy="0"/>
        </a:xfrm>
      </p:grpSpPr>
      <p:sp>
        <p:nvSpPr>
          <p:cNvPr id="5" name="矩形 4"/>
          <p:cNvSpPr/>
          <p:nvPr/>
        </p:nvSpPr>
        <p:spPr>
          <a:xfrm>
            <a:off x="0" y="0"/>
            <a:ext cx="9144000" cy="6858000"/>
          </a:xfrm>
          <a:prstGeom prst="rect">
            <a:avLst/>
          </a:prstGeom>
          <a:solidFill>
            <a:srgbClr val="FFFFFF"/>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spcBef>
                <a:spcPct val="50000"/>
              </a:spcBef>
              <a:defRPr/>
            </a:pPr>
            <a:endParaRPr kumimoji="0" lang="en-US" sz="2954"/>
          </a:p>
        </p:txBody>
      </p:sp>
      <p:sp useBgFill="1">
        <p:nvSpPr>
          <p:cNvPr id="6" name="圓角矩形 5"/>
          <p:cNvSpPr/>
          <p:nvPr/>
        </p:nvSpPr>
        <p:spPr>
          <a:xfrm>
            <a:off x="64478" y="69850"/>
            <a:ext cx="9013581" cy="6692900"/>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a:spcBef>
                <a:spcPct val="50000"/>
              </a:spcBef>
              <a:defRPr/>
            </a:pPr>
            <a:endParaRPr kumimoji="0" lang="en-US" sz="2954"/>
          </a:p>
        </p:txBody>
      </p:sp>
      <p:sp>
        <p:nvSpPr>
          <p:cNvPr id="2" name="標題 1"/>
          <p:cNvSpPr>
            <a:spLocks noGrp="1"/>
          </p:cNvSpPr>
          <p:nvPr>
            <p:ph type="title"/>
          </p:nvPr>
        </p:nvSpPr>
        <p:spPr>
          <a:xfrm>
            <a:off x="914400" y="273050"/>
            <a:ext cx="7772400" cy="1143000"/>
          </a:xfrm>
        </p:spPr>
        <p:txBody>
          <a:bodyPr/>
          <a:lstStyle>
            <a:lvl1pPr algn="l">
              <a:buNone/>
              <a:defRPr sz="3692" b="0"/>
            </a:lvl1pPr>
          </a:lstStyle>
          <a:p>
            <a:r>
              <a:rPr lang="zh-TW" altLang="en-US"/>
              <a:t>按一下以編輯母片標題樣式</a:t>
            </a:r>
            <a:endParaRPr lang="en-US"/>
          </a:p>
        </p:txBody>
      </p:sp>
      <p:sp>
        <p:nvSpPr>
          <p:cNvPr id="3" name="文字版面配置區 2"/>
          <p:cNvSpPr>
            <a:spLocks noGrp="1"/>
          </p:cNvSpPr>
          <p:nvPr>
            <p:ph type="body" idx="2"/>
          </p:nvPr>
        </p:nvSpPr>
        <p:spPr>
          <a:xfrm>
            <a:off x="914400" y="1600200"/>
            <a:ext cx="1905000" cy="4495800"/>
          </a:xfrm>
        </p:spPr>
        <p:txBody>
          <a:bodyPr/>
          <a:lstStyle>
            <a:lvl1pPr marL="0" indent="0">
              <a:buNone/>
              <a:defRPr sz="1662"/>
            </a:lvl1pPr>
            <a:lvl2pPr>
              <a:buNone/>
              <a:defRPr sz="1108"/>
            </a:lvl2pPr>
            <a:lvl3pPr>
              <a:buNone/>
              <a:defRPr sz="923"/>
            </a:lvl3pPr>
            <a:lvl4pPr>
              <a:buNone/>
              <a:defRPr sz="831"/>
            </a:lvl4pPr>
            <a:lvl5pPr>
              <a:buNone/>
              <a:defRPr sz="831"/>
            </a:lvl5pPr>
          </a:lstStyle>
          <a:p>
            <a:pPr lvl="0"/>
            <a:r>
              <a:rPr lang="zh-TW" altLang="en-US"/>
              <a:t>按一下以編輯母片文字樣式</a:t>
            </a:r>
          </a:p>
        </p:txBody>
      </p:sp>
      <p:sp>
        <p:nvSpPr>
          <p:cNvPr id="11" name="內容版面配置區 10"/>
          <p:cNvSpPr>
            <a:spLocks noGrp="1"/>
          </p:cNvSpPr>
          <p:nvPr>
            <p:ph sz="quarter" idx="1"/>
          </p:nvPr>
        </p:nvSpPr>
        <p:spPr>
          <a:xfrm>
            <a:off x="2971800" y="1600200"/>
            <a:ext cx="5715000" cy="4495800"/>
          </a:xfrm>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a:p>
        </p:txBody>
      </p:sp>
      <p:sp>
        <p:nvSpPr>
          <p:cNvPr id="7" name="日期版面配置區 4"/>
          <p:cNvSpPr>
            <a:spLocks noGrp="1"/>
          </p:cNvSpPr>
          <p:nvPr>
            <p:ph type="dt" sz="half" idx="10"/>
          </p:nvPr>
        </p:nvSpPr>
        <p:spPr/>
        <p:txBody>
          <a:bodyPr/>
          <a:lstStyle>
            <a:lvl1pPr>
              <a:defRPr/>
            </a:lvl1pPr>
          </a:lstStyle>
          <a:p>
            <a:pPr>
              <a:defRPr/>
            </a:pPr>
            <a:endParaRPr lang="en-US"/>
          </a:p>
        </p:txBody>
      </p:sp>
      <p:sp>
        <p:nvSpPr>
          <p:cNvPr id="8" name="頁尾版面配置區 5"/>
          <p:cNvSpPr>
            <a:spLocks noGrp="1"/>
          </p:cNvSpPr>
          <p:nvPr>
            <p:ph type="ftr" sz="quarter" idx="11"/>
          </p:nvPr>
        </p:nvSpPr>
        <p:spPr/>
        <p:txBody>
          <a:bodyPr/>
          <a:lstStyle>
            <a:lvl1pPr>
              <a:defRPr/>
            </a:lvl1pPr>
          </a:lstStyle>
          <a:p>
            <a:pPr>
              <a:defRPr/>
            </a:pPr>
            <a:endParaRPr lang="en-US"/>
          </a:p>
        </p:txBody>
      </p:sp>
    </p:spTree>
    <p:extLst>
      <p:ext uri="{BB962C8B-B14F-4D97-AF65-F5344CB8AC3E}">
        <p14:creationId xmlns:p14="http://schemas.microsoft.com/office/powerpoint/2010/main" val="50167433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含標題的圖片">
    <p:spTree>
      <p:nvGrpSpPr>
        <p:cNvPr id="1" name=""/>
        <p:cNvGrpSpPr/>
        <p:nvPr/>
      </p:nvGrpSpPr>
      <p:grpSpPr>
        <a:xfrm>
          <a:off x="0" y="0"/>
          <a:ext cx="0" cy="0"/>
          <a:chOff x="0" y="0"/>
          <a:chExt cx="0" cy="0"/>
        </a:xfrm>
      </p:grpSpPr>
      <p:sp>
        <p:nvSpPr>
          <p:cNvPr id="5" name="矩形 4"/>
          <p:cNvSpPr/>
          <p:nvPr/>
        </p:nvSpPr>
        <p:spPr>
          <a:xfrm flipV="1">
            <a:off x="68874" y="4683126"/>
            <a:ext cx="9006254" cy="92075"/>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spcBef>
                <a:spcPct val="50000"/>
              </a:spcBef>
              <a:defRPr/>
            </a:pPr>
            <a:endParaRPr kumimoji="0" lang="en-US" sz="2954"/>
          </a:p>
        </p:txBody>
      </p:sp>
      <p:sp>
        <p:nvSpPr>
          <p:cNvPr id="6" name="矩形 5"/>
          <p:cNvSpPr/>
          <p:nvPr/>
        </p:nvSpPr>
        <p:spPr>
          <a:xfrm>
            <a:off x="68874" y="4649789"/>
            <a:ext cx="9006254" cy="46037"/>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spcBef>
                <a:spcPct val="50000"/>
              </a:spcBef>
              <a:defRPr/>
            </a:pPr>
            <a:endParaRPr kumimoji="0" lang="en-US" sz="2954"/>
          </a:p>
        </p:txBody>
      </p:sp>
      <p:sp>
        <p:nvSpPr>
          <p:cNvPr id="7" name="矩形 6"/>
          <p:cNvSpPr/>
          <p:nvPr/>
        </p:nvSpPr>
        <p:spPr>
          <a:xfrm>
            <a:off x="68874" y="4773613"/>
            <a:ext cx="9006254" cy="49212"/>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spcBef>
                <a:spcPct val="50000"/>
              </a:spcBef>
              <a:defRPr/>
            </a:pPr>
            <a:endParaRPr kumimoji="0" lang="en-US" sz="2954"/>
          </a:p>
        </p:txBody>
      </p:sp>
      <p:sp>
        <p:nvSpPr>
          <p:cNvPr id="2" name="標題 1"/>
          <p:cNvSpPr>
            <a:spLocks noGrp="1"/>
          </p:cNvSpPr>
          <p:nvPr>
            <p:ph type="title"/>
          </p:nvPr>
        </p:nvSpPr>
        <p:spPr>
          <a:xfrm>
            <a:off x="914400" y="4900550"/>
            <a:ext cx="7315200" cy="522288"/>
          </a:xfrm>
        </p:spPr>
        <p:txBody>
          <a:bodyPr anchor="ctr">
            <a:noAutofit/>
          </a:bodyPr>
          <a:lstStyle>
            <a:lvl1pPr algn="l">
              <a:buNone/>
              <a:defRPr sz="2585" b="0"/>
            </a:lvl1pPr>
          </a:lstStyle>
          <a:p>
            <a:r>
              <a:rPr lang="zh-TW" altLang="en-US"/>
              <a:t>按一下以編輯母片標題樣式</a:t>
            </a:r>
            <a:endParaRPr lang="en-US"/>
          </a:p>
        </p:txBody>
      </p:sp>
      <p:sp>
        <p:nvSpPr>
          <p:cNvPr id="4" name="文字版面配置區 3"/>
          <p:cNvSpPr>
            <a:spLocks noGrp="1"/>
          </p:cNvSpPr>
          <p:nvPr>
            <p:ph type="body" sz="half" idx="2"/>
          </p:nvPr>
        </p:nvSpPr>
        <p:spPr>
          <a:xfrm>
            <a:off x="914400" y="5445825"/>
            <a:ext cx="7315200" cy="685800"/>
          </a:xfrm>
        </p:spPr>
        <p:txBody>
          <a:bodyPr/>
          <a:lstStyle>
            <a:lvl1pPr marL="0" indent="0">
              <a:buFontTx/>
              <a:buNone/>
              <a:defRPr sz="1477"/>
            </a:lvl1pPr>
            <a:lvl2pPr>
              <a:defRPr sz="1108"/>
            </a:lvl2pPr>
            <a:lvl3pPr>
              <a:defRPr sz="923"/>
            </a:lvl3pPr>
            <a:lvl4pPr>
              <a:defRPr sz="831"/>
            </a:lvl4pPr>
            <a:lvl5pPr>
              <a:defRPr sz="831"/>
            </a:lvl5pPr>
          </a:lstStyle>
          <a:p>
            <a:pPr lvl="0"/>
            <a:r>
              <a:rPr lang="zh-TW" altLang="en-US"/>
              <a:t>按一下以編輯母片文字樣式</a:t>
            </a:r>
          </a:p>
        </p:txBody>
      </p:sp>
      <p:sp>
        <p:nvSpPr>
          <p:cNvPr id="3" name="圖片版面配置區 2"/>
          <p:cNvSpPr>
            <a:spLocks noGrp="1"/>
          </p:cNvSpPr>
          <p:nvPr>
            <p:ph type="pic" idx="1"/>
          </p:nvPr>
        </p:nvSpPr>
        <p:spPr>
          <a:xfrm>
            <a:off x="68309" y="66676"/>
            <a:ext cx="9001873" cy="4581525"/>
          </a:xfrm>
          <a:prstGeom prst="round2SameRect">
            <a:avLst>
              <a:gd name="adj1" fmla="val 7101"/>
              <a:gd name="adj2" fmla="val 0"/>
            </a:avLst>
          </a:prstGeom>
          <a:solidFill>
            <a:schemeClr val="bg2"/>
          </a:solidFill>
          <a:ln w="6350">
            <a:solidFill>
              <a:schemeClr val="tx1"/>
            </a:solidFill>
          </a:ln>
        </p:spPr>
        <p:txBody>
          <a:bodyPr>
            <a:normAutofit/>
          </a:bodyPr>
          <a:lstStyle>
            <a:lvl1pPr marL="0" indent="0">
              <a:buNone/>
              <a:defRPr sz="2954"/>
            </a:lvl1pPr>
          </a:lstStyle>
          <a:p>
            <a:pPr lvl="0"/>
            <a:r>
              <a:rPr lang="zh-TW" altLang="en-US" noProof="0"/>
              <a:t>按一下圖示以新增圖片</a:t>
            </a:r>
            <a:endParaRPr lang="en-US" noProof="0" dirty="0"/>
          </a:p>
        </p:txBody>
      </p:sp>
      <p:sp>
        <p:nvSpPr>
          <p:cNvPr id="8" name="日期版面配置區 4"/>
          <p:cNvSpPr>
            <a:spLocks noGrp="1"/>
          </p:cNvSpPr>
          <p:nvPr>
            <p:ph type="dt" sz="half" idx="10"/>
          </p:nvPr>
        </p:nvSpPr>
        <p:spPr/>
        <p:txBody>
          <a:bodyPr/>
          <a:lstStyle>
            <a:lvl1pPr>
              <a:defRPr/>
            </a:lvl1pPr>
          </a:lstStyle>
          <a:p>
            <a:pPr>
              <a:defRPr/>
            </a:pPr>
            <a:endParaRPr lang="en-US"/>
          </a:p>
        </p:txBody>
      </p:sp>
      <p:sp>
        <p:nvSpPr>
          <p:cNvPr id="9" name="頁尾版面配置區 5"/>
          <p:cNvSpPr>
            <a:spLocks noGrp="1"/>
          </p:cNvSpPr>
          <p:nvPr>
            <p:ph type="ftr" sz="quarter" idx="11"/>
          </p:nvPr>
        </p:nvSpPr>
        <p:spPr>
          <a:xfrm>
            <a:off x="914400" y="6172200"/>
            <a:ext cx="3886200" cy="457200"/>
          </a:xfrm>
        </p:spPr>
        <p:txBody>
          <a:bodyPr/>
          <a:lstStyle>
            <a:lvl1pPr>
              <a:defRPr/>
            </a:lvl1pPr>
          </a:lstStyle>
          <a:p>
            <a:pPr>
              <a:defRPr/>
            </a:pPr>
            <a:endParaRPr lang="en-US"/>
          </a:p>
        </p:txBody>
      </p:sp>
      <p:sp>
        <p:nvSpPr>
          <p:cNvPr id="10" name="投影片編號版面配置區 6"/>
          <p:cNvSpPr>
            <a:spLocks noGrp="1"/>
          </p:cNvSpPr>
          <p:nvPr>
            <p:ph type="sldNum" sz="quarter" idx="12"/>
          </p:nvPr>
        </p:nvSpPr>
        <p:spPr>
          <a:xfrm>
            <a:off x="146538" y="6208713"/>
            <a:ext cx="457200" cy="457200"/>
          </a:xfrm>
          <a:prstGeom prst="ellipse">
            <a:avLst/>
          </a:prstGeom>
        </p:spPr>
        <p:txBody>
          <a:bodyPr/>
          <a:lstStyle>
            <a:lvl1pPr>
              <a:defRPr/>
            </a:lvl1pPr>
          </a:lstStyle>
          <a:p>
            <a:pPr>
              <a:defRPr/>
            </a:pPr>
            <a:r>
              <a:rPr lang="en-US" altLang="zh-TW" dirty="0">
                <a:latin typeface="微軟正黑體" panose="020B0604030504040204" pitchFamily="34" charset="-120"/>
                <a:ea typeface="微軟正黑體" panose="020B0604030504040204" pitchFamily="34" charset="-120"/>
              </a:rPr>
              <a:t>-</a:t>
            </a:r>
            <a:r>
              <a:rPr lang="en-US" altLang="zh-TW" sz="738" dirty="0">
                <a:latin typeface="微軟正黑體" panose="020B0604030504040204" pitchFamily="34" charset="-120"/>
                <a:ea typeface="微軟正黑體" panose="020B0604030504040204" pitchFamily="34" charset="-120"/>
              </a:rPr>
              <a:t> </a:t>
            </a:r>
            <a:fld id="{8C1057DE-0FAC-459E-91DC-0926316CED45}" type="slidenum">
              <a:rPr lang="en-US" altLang="zh-TW" smtClean="0">
                <a:latin typeface="微軟正黑體" panose="020B0604030504040204" pitchFamily="34" charset="-120"/>
                <a:ea typeface="微軟正黑體" panose="020B0604030504040204" pitchFamily="34" charset="-120"/>
              </a:rPr>
              <a:pPr>
                <a:defRPr/>
              </a:pPr>
              <a:t>‹#›</a:t>
            </a:fld>
            <a:r>
              <a:rPr lang="en-US" altLang="zh-TW" sz="738" dirty="0">
                <a:latin typeface="微軟正黑體" panose="020B0604030504040204" pitchFamily="34" charset="-120"/>
                <a:ea typeface="微軟正黑體" panose="020B0604030504040204" pitchFamily="34" charset="-120"/>
              </a:rPr>
              <a:t> </a:t>
            </a:r>
            <a:r>
              <a:rPr lang="en-US" altLang="zh-TW" dirty="0">
                <a:latin typeface="微軟正黑體" panose="020B0604030504040204" pitchFamily="34" charset="-120"/>
                <a:ea typeface="微軟正黑體" panose="020B0604030504040204" pitchFamily="34" charset="-120"/>
              </a:rPr>
              <a:t>-</a:t>
            </a:r>
            <a:r>
              <a:rPr lang="zh-TW" altLang="en-US" dirty="0">
                <a:latin typeface="微軟正黑體" panose="020B0604030504040204" pitchFamily="34" charset="-120"/>
                <a:ea typeface="微軟正黑體" panose="020B0604030504040204" pitchFamily="34" charset="-120"/>
              </a:rPr>
              <a:t>　</a:t>
            </a:r>
          </a:p>
        </p:txBody>
      </p:sp>
    </p:spTree>
    <p:extLst>
      <p:ext uri="{BB962C8B-B14F-4D97-AF65-F5344CB8AC3E}">
        <p14:creationId xmlns:p14="http://schemas.microsoft.com/office/powerpoint/2010/main" val="344259474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矩形 8"/>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algn="ctr">
              <a:spcBef>
                <a:spcPct val="50000"/>
              </a:spcBef>
              <a:defRPr/>
            </a:pPr>
            <a:endParaRPr kumimoji="0" lang="en-US" sz="2954" dirty="0">
              <a:latin typeface="微軟正黑體" panose="020B0604030504040204" pitchFamily="34" charset="-120"/>
              <a:ea typeface="微軟正黑體" panose="020B0604030504040204" pitchFamily="34" charset="-120"/>
            </a:endParaRPr>
          </a:p>
        </p:txBody>
      </p:sp>
      <p:sp>
        <p:nvSpPr>
          <p:cNvPr id="1028" name="標題版面配置區 21"/>
          <p:cNvSpPr>
            <a:spLocks noGrp="1"/>
          </p:cNvSpPr>
          <p:nvPr>
            <p:ph type="title"/>
          </p:nvPr>
        </p:nvSpPr>
        <p:spPr bwMode="auto">
          <a:xfrm>
            <a:off x="914400" y="274638"/>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91440" numCol="1" anchor="b" anchorCtr="0" compatLnSpc="1">
            <a:prstTxWarp prst="textNoShape">
              <a:avLst/>
            </a:prstTxWarp>
          </a:bodyPr>
          <a:lstStyle/>
          <a:p>
            <a:pPr lvl="0"/>
            <a:r>
              <a:rPr lang="zh-TW" altLang="en-US" dirty="0"/>
              <a:t>按一下以編輯母片標題樣式</a:t>
            </a:r>
            <a:endParaRPr lang="en-US" altLang="zh-TW" dirty="0"/>
          </a:p>
        </p:txBody>
      </p:sp>
      <p:sp>
        <p:nvSpPr>
          <p:cNvPr id="1029" name="文字版面配置區 12"/>
          <p:cNvSpPr>
            <a:spLocks noGrp="1"/>
          </p:cNvSpPr>
          <p:nvPr>
            <p:ph type="body" idx="1"/>
          </p:nvPr>
        </p:nvSpPr>
        <p:spPr bwMode="auto">
          <a:xfrm>
            <a:off x="914400" y="1447800"/>
            <a:ext cx="7772400" cy="457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zh-TW" altLang="en-US" dirty="0"/>
              <a:t>按一下以編輯母片文字樣式</a:t>
            </a:r>
          </a:p>
          <a:p>
            <a:pPr lvl="1"/>
            <a:r>
              <a:rPr lang="zh-TW" altLang="en-US" dirty="0"/>
              <a:t>第二層</a:t>
            </a:r>
          </a:p>
          <a:p>
            <a:pPr lvl="2"/>
            <a:r>
              <a:rPr lang="zh-TW" altLang="en-US" dirty="0"/>
              <a:t>第三層</a:t>
            </a:r>
          </a:p>
          <a:p>
            <a:pPr lvl="3"/>
            <a:r>
              <a:rPr lang="zh-TW" altLang="en-US" dirty="0"/>
              <a:t>第四層</a:t>
            </a:r>
          </a:p>
          <a:p>
            <a:pPr lvl="4"/>
            <a:r>
              <a:rPr lang="zh-TW" altLang="en-US" dirty="0"/>
              <a:t>第五層</a:t>
            </a:r>
            <a:endParaRPr lang="en-US" altLang="zh-TW" dirty="0"/>
          </a:p>
        </p:txBody>
      </p:sp>
      <p:sp>
        <p:nvSpPr>
          <p:cNvPr id="14" name="日期版面配置區 13"/>
          <p:cNvSpPr>
            <a:spLocks noGrp="1"/>
          </p:cNvSpPr>
          <p:nvPr>
            <p:ph type="dt" sz="half" idx="2"/>
          </p:nvPr>
        </p:nvSpPr>
        <p:spPr>
          <a:xfrm>
            <a:off x="6172200" y="6191250"/>
            <a:ext cx="2476500" cy="476250"/>
          </a:xfrm>
          <a:prstGeom prst="rect">
            <a:avLst/>
          </a:prstGeom>
        </p:spPr>
        <p:txBody>
          <a:bodyPr anchor="ctr" anchorCtr="0"/>
          <a:lstStyle>
            <a:lvl1pPr algn="r" eaLnBrk="1" latinLnBrk="0" hangingPunct="1">
              <a:spcBef>
                <a:spcPct val="50000"/>
              </a:spcBef>
              <a:defRPr kumimoji="0" sz="1292">
                <a:solidFill>
                  <a:schemeClr val="tx2"/>
                </a:solidFill>
                <a:latin typeface="微軟正黑體" panose="020B0604030504040204" pitchFamily="34" charset="-120"/>
                <a:ea typeface="微軟正黑體" panose="020B0604030504040204" pitchFamily="34" charset="-120"/>
              </a:defRPr>
            </a:lvl1pPr>
          </a:lstStyle>
          <a:p>
            <a:pPr>
              <a:defRPr/>
            </a:pPr>
            <a:endParaRPr lang="en-US" dirty="0"/>
          </a:p>
        </p:txBody>
      </p:sp>
      <p:sp>
        <p:nvSpPr>
          <p:cNvPr id="3" name="頁尾版面配置區 2"/>
          <p:cNvSpPr>
            <a:spLocks noGrp="1"/>
          </p:cNvSpPr>
          <p:nvPr>
            <p:ph type="ftr" sz="quarter" idx="3"/>
          </p:nvPr>
        </p:nvSpPr>
        <p:spPr>
          <a:xfrm>
            <a:off x="914400" y="6172200"/>
            <a:ext cx="3962400" cy="457200"/>
          </a:xfrm>
          <a:prstGeom prst="rect">
            <a:avLst/>
          </a:prstGeom>
        </p:spPr>
        <p:txBody>
          <a:bodyPr anchor="ctr" anchorCtr="0"/>
          <a:lstStyle>
            <a:lvl1pPr algn="ctr" eaLnBrk="1" latinLnBrk="0" hangingPunct="1">
              <a:spcBef>
                <a:spcPct val="50000"/>
              </a:spcBef>
              <a:defRPr kumimoji="0" sz="1292">
                <a:solidFill>
                  <a:schemeClr val="tx2"/>
                </a:solidFill>
                <a:latin typeface="微軟正黑體" panose="020B0604030504040204" pitchFamily="34" charset="-120"/>
                <a:ea typeface="微軟正黑體" panose="020B0604030504040204" pitchFamily="34" charset="-120"/>
              </a:defRPr>
            </a:lvl1pPr>
          </a:lstStyle>
          <a:p>
            <a:pPr>
              <a:defRPr/>
            </a:pPr>
            <a:endParaRPr lang="en-US" dirty="0"/>
          </a:p>
        </p:txBody>
      </p:sp>
      <p:sp>
        <p:nvSpPr>
          <p:cNvPr id="4" name="投影片編號版面配置區 3"/>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108">
                <a:solidFill>
                  <a:schemeClr val="tx1">
                    <a:tint val="75000"/>
                  </a:schemeClr>
                </a:solidFill>
              </a:defRPr>
            </a:lvl1pPr>
          </a:lstStyle>
          <a:p>
            <a:fld id="{399568F1-1F4A-4DD5-A767-535B5DC69A90}" type="slidenum">
              <a:rPr lang="zh-TW" altLang="en-US" smtClean="0"/>
              <a:t>‹#›</a:t>
            </a:fld>
            <a:endParaRPr lang="zh-TW" altLang="en-US"/>
          </a:p>
        </p:txBody>
      </p:sp>
      <p:pic>
        <p:nvPicPr>
          <p:cNvPr id="12" name="圖片 11">
            <a:extLst>
              <a:ext uri="{FF2B5EF4-FFF2-40B4-BE49-F238E27FC236}">
                <a16:creationId xmlns:a16="http://schemas.microsoft.com/office/drawing/2014/main" id="{520A0151-BD0D-4AB0-9E80-2AC9CE5BF37E}"/>
              </a:ext>
            </a:extLst>
          </p:cNvPr>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93146" y="144328"/>
            <a:ext cx="1646034" cy="529738"/>
          </a:xfrm>
          <a:prstGeom prst="rect">
            <a:avLst/>
          </a:prstGeom>
        </p:spPr>
      </p:pic>
    </p:spTree>
  </p:cSld>
  <p:clrMap bg1="lt1" tx1="dk1" bg2="lt2" tx2="dk2" accent1="accent1" accent2="accent2" accent3="accent3" accent4="accent4" accent5="accent5" accent6="accent6" hlink="hlink" folHlink="folHlink"/>
  <p:sldLayoutIdLst>
    <p:sldLayoutId id="2147483869" r:id="rId1"/>
    <p:sldLayoutId id="2147483862" r:id="rId2"/>
    <p:sldLayoutId id="2147483870" r:id="rId3"/>
    <p:sldLayoutId id="2147483863" r:id="rId4"/>
    <p:sldLayoutId id="2147483864" r:id="rId5"/>
    <p:sldLayoutId id="2147483865" r:id="rId6"/>
    <p:sldLayoutId id="2147483866" r:id="rId7"/>
    <p:sldLayoutId id="2147483871" r:id="rId8"/>
    <p:sldLayoutId id="2147483872" r:id="rId9"/>
    <p:sldLayoutId id="2147483867" r:id="rId10"/>
    <p:sldLayoutId id="2147483868" r:id="rId11"/>
  </p:sldLayoutIdLst>
  <p:hf hdr="0" ftr="0" dt="0"/>
  <p:txStyles>
    <p:titleStyle>
      <a:lvl1pPr algn="l" rtl="0" eaLnBrk="0" fontAlgn="base" hangingPunct="0">
        <a:spcBef>
          <a:spcPct val="0"/>
        </a:spcBef>
        <a:spcAft>
          <a:spcPct val="0"/>
        </a:spcAft>
        <a:defRPr sz="3692" kern="1200">
          <a:solidFill>
            <a:schemeClr val="tx2"/>
          </a:solidFill>
          <a:latin typeface="微軟正黑體" panose="020B0604030504040204" pitchFamily="34" charset="-120"/>
          <a:ea typeface="微軟正黑體" panose="020B0604030504040204" pitchFamily="34" charset="-120"/>
          <a:cs typeface="+mj-cs"/>
        </a:defRPr>
      </a:lvl1pPr>
      <a:lvl2pPr algn="l" rtl="0" eaLnBrk="0" fontAlgn="base" hangingPunct="0">
        <a:spcBef>
          <a:spcPct val="0"/>
        </a:spcBef>
        <a:spcAft>
          <a:spcPct val="0"/>
        </a:spcAft>
        <a:defRPr sz="3692">
          <a:solidFill>
            <a:schemeClr val="tx2"/>
          </a:solidFill>
          <a:latin typeface="標楷體" pitchFamily="65" charset="-120"/>
          <a:ea typeface="標楷體" pitchFamily="65" charset="-120"/>
        </a:defRPr>
      </a:lvl2pPr>
      <a:lvl3pPr algn="l" rtl="0" eaLnBrk="0" fontAlgn="base" hangingPunct="0">
        <a:spcBef>
          <a:spcPct val="0"/>
        </a:spcBef>
        <a:spcAft>
          <a:spcPct val="0"/>
        </a:spcAft>
        <a:defRPr sz="3692">
          <a:solidFill>
            <a:schemeClr val="tx2"/>
          </a:solidFill>
          <a:latin typeface="標楷體" pitchFamily="65" charset="-120"/>
          <a:ea typeface="標楷體" pitchFamily="65" charset="-120"/>
        </a:defRPr>
      </a:lvl3pPr>
      <a:lvl4pPr algn="l" rtl="0" eaLnBrk="0" fontAlgn="base" hangingPunct="0">
        <a:spcBef>
          <a:spcPct val="0"/>
        </a:spcBef>
        <a:spcAft>
          <a:spcPct val="0"/>
        </a:spcAft>
        <a:defRPr sz="3692">
          <a:solidFill>
            <a:schemeClr val="tx2"/>
          </a:solidFill>
          <a:latin typeface="標楷體" pitchFamily="65" charset="-120"/>
          <a:ea typeface="標楷體" pitchFamily="65" charset="-120"/>
        </a:defRPr>
      </a:lvl4pPr>
      <a:lvl5pPr algn="l" rtl="0" eaLnBrk="0" fontAlgn="base" hangingPunct="0">
        <a:spcBef>
          <a:spcPct val="0"/>
        </a:spcBef>
        <a:spcAft>
          <a:spcPct val="0"/>
        </a:spcAft>
        <a:defRPr sz="3692">
          <a:solidFill>
            <a:schemeClr val="tx2"/>
          </a:solidFill>
          <a:latin typeface="標楷體" pitchFamily="65" charset="-120"/>
          <a:ea typeface="標楷體" pitchFamily="65" charset="-120"/>
        </a:defRPr>
      </a:lvl5pPr>
      <a:lvl6pPr marL="422041" algn="l" rtl="0" fontAlgn="base">
        <a:spcBef>
          <a:spcPct val="0"/>
        </a:spcBef>
        <a:spcAft>
          <a:spcPct val="0"/>
        </a:spcAft>
        <a:defRPr sz="3692">
          <a:solidFill>
            <a:schemeClr val="tx2"/>
          </a:solidFill>
          <a:latin typeface="標楷體" pitchFamily="65" charset="-120"/>
          <a:ea typeface="標楷體" pitchFamily="65" charset="-120"/>
        </a:defRPr>
      </a:lvl6pPr>
      <a:lvl7pPr marL="844083" algn="l" rtl="0" fontAlgn="base">
        <a:spcBef>
          <a:spcPct val="0"/>
        </a:spcBef>
        <a:spcAft>
          <a:spcPct val="0"/>
        </a:spcAft>
        <a:defRPr sz="3692">
          <a:solidFill>
            <a:schemeClr val="tx2"/>
          </a:solidFill>
          <a:latin typeface="標楷體" pitchFamily="65" charset="-120"/>
          <a:ea typeface="標楷體" pitchFamily="65" charset="-120"/>
        </a:defRPr>
      </a:lvl7pPr>
      <a:lvl8pPr marL="1266124" algn="l" rtl="0" fontAlgn="base">
        <a:spcBef>
          <a:spcPct val="0"/>
        </a:spcBef>
        <a:spcAft>
          <a:spcPct val="0"/>
        </a:spcAft>
        <a:defRPr sz="3692">
          <a:solidFill>
            <a:schemeClr val="tx2"/>
          </a:solidFill>
          <a:latin typeface="標楷體" pitchFamily="65" charset="-120"/>
          <a:ea typeface="標楷體" pitchFamily="65" charset="-120"/>
        </a:defRPr>
      </a:lvl8pPr>
      <a:lvl9pPr marL="1688165" algn="l" rtl="0" fontAlgn="base">
        <a:spcBef>
          <a:spcPct val="0"/>
        </a:spcBef>
        <a:spcAft>
          <a:spcPct val="0"/>
        </a:spcAft>
        <a:defRPr sz="3692">
          <a:solidFill>
            <a:schemeClr val="tx2"/>
          </a:solidFill>
          <a:latin typeface="標楷體" pitchFamily="65" charset="-120"/>
          <a:ea typeface="標楷體" pitchFamily="65" charset="-120"/>
        </a:defRPr>
      </a:lvl9pPr>
    </p:titleStyle>
    <p:bodyStyle>
      <a:lvl1pPr marL="252052" indent="-252052" algn="l" rtl="0" eaLnBrk="0" fontAlgn="base" hangingPunct="0">
        <a:spcBef>
          <a:spcPts val="531"/>
        </a:spcBef>
        <a:spcAft>
          <a:spcPct val="0"/>
        </a:spcAft>
        <a:buClr>
          <a:schemeClr val="accent1"/>
        </a:buClr>
        <a:buSzPct val="85000"/>
        <a:buFont typeface="Wingdings 2" pitchFamily="18" charset="2"/>
        <a:buChar char=""/>
        <a:defRPr sz="2400" kern="1200">
          <a:solidFill>
            <a:schemeClr val="tx1"/>
          </a:solidFill>
          <a:latin typeface="微軟正黑體" panose="020B0604030504040204" pitchFamily="34" charset="-120"/>
          <a:ea typeface="微軟正黑體" panose="020B0604030504040204" pitchFamily="34" charset="-120"/>
          <a:cs typeface="+mn-cs"/>
        </a:defRPr>
      </a:lvl1pPr>
      <a:lvl2pPr marL="505571" indent="-211021" algn="l" rtl="0" eaLnBrk="0" fontAlgn="base" hangingPunct="0">
        <a:spcBef>
          <a:spcPts val="346"/>
        </a:spcBef>
        <a:spcAft>
          <a:spcPct val="0"/>
        </a:spcAft>
        <a:buClr>
          <a:schemeClr val="accent2"/>
        </a:buClr>
        <a:buSzPct val="85000"/>
        <a:buFont typeface="Wingdings 2" pitchFamily="18" charset="2"/>
        <a:buChar char=""/>
        <a:defRPr sz="2215" kern="1200">
          <a:solidFill>
            <a:schemeClr val="tx1"/>
          </a:solidFill>
          <a:latin typeface="微軟正黑體" panose="020B0604030504040204" pitchFamily="34" charset="-120"/>
          <a:ea typeface="微軟正黑體" panose="020B0604030504040204" pitchFamily="34" charset="-120"/>
          <a:cs typeface="+mn-cs"/>
        </a:defRPr>
      </a:lvl2pPr>
      <a:lvl3pPr marL="759088" indent="-211021" algn="l" rtl="0" eaLnBrk="0" fontAlgn="base" hangingPunct="0">
        <a:spcBef>
          <a:spcPts val="346"/>
        </a:spcBef>
        <a:spcAft>
          <a:spcPct val="0"/>
        </a:spcAft>
        <a:buClr>
          <a:srgbClr val="F6D3AA"/>
        </a:buClr>
        <a:buSzPct val="85000"/>
        <a:buFont typeface="Wingdings 2" pitchFamily="18" charset="2"/>
        <a:buChar char=""/>
        <a:defRPr sz="1846" kern="1200">
          <a:solidFill>
            <a:schemeClr val="tx1"/>
          </a:solidFill>
          <a:latin typeface="微軟正黑體" panose="020B0604030504040204" pitchFamily="34" charset="-120"/>
          <a:ea typeface="微軟正黑體" panose="020B0604030504040204" pitchFamily="34" charset="-120"/>
          <a:cs typeface="+mn-cs"/>
        </a:defRPr>
      </a:lvl3pPr>
      <a:lvl4pPr marL="1012607" indent="-211021" algn="l" rtl="0" eaLnBrk="0" fontAlgn="base" hangingPunct="0">
        <a:spcBef>
          <a:spcPts val="346"/>
        </a:spcBef>
        <a:spcAft>
          <a:spcPct val="0"/>
        </a:spcAft>
        <a:buClr>
          <a:srgbClr val="E66C7D"/>
        </a:buClr>
        <a:buSzPct val="80000"/>
        <a:buFont typeface="Wingdings 2" pitchFamily="18" charset="2"/>
        <a:buChar char=""/>
        <a:defRPr sz="1846" kern="1200">
          <a:solidFill>
            <a:schemeClr val="tx1"/>
          </a:solidFill>
          <a:latin typeface="微軟正黑體" panose="020B0604030504040204" pitchFamily="34" charset="-120"/>
          <a:ea typeface="微軟正黑體" panose="020B0604030504040204" pitchFamily="34" charset="-120"/>
          <a:cs typeface="+mn-cs"/>
        </a:defRPr>
      </a:lvl4pPr>
      <a:lvl5pPr marL="1266124" indent="-211021" algn="l" rtl="0" eaLnBrk="0" fontAlgn="base" hangingPunct="0">
        <a:spcBef>
          <a:spcPts val="346"/>
        </a:spcBef>
        <a:spcAft>
          <a:spcPct val="0"/>
        </a:spcAft>
        <a:buClr>
          <a:srgbClr val="E66C7D"/>
        </a:buClr>
        <a:buChar char="o"/>
        <a:defRPr sz="1846" kern="1200">
          <a:solidFill>
            <a:schemeClr val="tx1"/>
          </a:solidFill>
          <a:latin typeface="微軟正黑體" panose="020B0604030504040204" pitchFamily="34" charset="-120"/>
          <a:ea typeface="微軟正黑體" panose="020B0604030504040204" pitchFamily="34" charset="-120"/>
          <a:cs typeface="+mn-cs"/>
        </a:defRPr>
      </a:lvl5pPr>
      <a:lvl6pPr marL="1519349" indent="-211021" algn="l" rtl="0" eaLnBrk="1" latinLnBrk="0" hangingPunct="1">
        <a:spcBef>
          <a:spcPts val="342"/>
        </a:spcBef>
        <a:buClr>
          <a:schemeClr val="accent3"/>
        </a:buClr>
        <a:buChar char="•"/>
        <a:defRPr kumimoji="0" sz="1662" kern="1200" baseline="0">
          <a:solidFill>
            <a:schemeClr val="tx1"/>
          </a:solidFill>
          <a:latin typeface="+mn-lt"/>
          <a:ea typeface="+mn-ea"/>
          <a:cs typeface="+mn-cs"/>
        </a:defRPr>
      </a:lvl6pPr>
      <a:lvl7pPr marL="1772574" indent="-211021" algn="l" rtl="0" eaLnBrk="1" latinLnBrk="0" hangingPunct="1">
        <a:spcBef>
          <a:spcPts val="342"/>
        </a:spcBef>
        <a:buClr>
          <a:schemeClr val="accent2"/>
        </a:buClr>
        <a:buChar char="•"/>
        <a:defRPr kumimoji="0" sz="1662" kern="1200">
          <a:solidFill>
            <a:schemeClr val="tx1"/>
          </a:solidFill>
          <a:latin typeface="+mn-lt"/>
          <a:ea typeface="+mn-ea"/>
          <a:cs typeface="+mn-cs"/>
        </a:defRPr>
      </a:lvl7pPr>
      <a:lvl8pPr marL="2025798" indent="-211021" algn="l" rtl="0" eaLnBrk="1" latinLnBrk="0" hangingPunct="1">
        <a:spcBef>
          <a:spcPts val="342"/>
        </a:spcBef>
        <a:buClr>
          <a:schemeClr val="accent1">
            <a:tint val="60000"/>
          </a:schemeClr>
        </a:buClr>
        <a:buChar char="•"/>
        <a:defRPr kumimoji="0" sz="1662" kern="1200">
          <a:solidFill>
            <a:schemeClr val="tx1"/>
          </a:solidFill>
          <a:latin typeface="+mn-lt"/>
          <a:ea typeface="+mn-ea"/>
          <a:cs typeface="+mn-cs"/>
        </a:defRPr>
      </a:lvl8pPr>
      <a:lvl9pPr marL="2279023" indent="-211021" algn="l" rtl="0" eaLnBrk="1" latinLnBrk="0" hangingPunct="1">
        <a:spcBef>
          <a:spcPts val="342"/>
        </a:spcBef>
        <a:buClr>
          <a:schemeClr val="accent2">
            <a:tint val="60000"/>
          </a:schemeClr>
        </a:buClr>
        <a:buChar char="•"/>
        <a:defRPr kumimoji="0" sz="1662"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22041" algn="l" rtl="0" eaLnBrk="1" latinLnBrk="0" hangingPunct="1">
        <a:defRPr kumimoji="0" kern="1200">
          <a:solidFill>
            <a:schemeClr val="tx1"/>
          </a:solidFill>
          <a:latin typeface="+mn-lt"/>
          <a:ea typeface="+mn-ea"/>
          <a:cs typeface="+mn-cs"/>
        </a:defRPr>
      </a:lvl2pPr>
      <a:lvl3pPr marL="844083" algn="l" rtl="0" eaLnBrk="1" latinLnBrk="0" hangingPunct="1">
        <a:defRPr kumimoji="0" kern="1200">
          <a:solidFill>
            <a:schemeClr val="tx1"/>
          </a:solidFill>
          <a:latin typeface="+mn-lt"/>
          <a:ea typeface="+mn-ea"/>
          <a:cs typeface="+mn-cs"/>
        </a:defRPr>
      </a:lvl3pPr>
      <a:lvl4pPr marL="1266124" algn="l" rtl="0" eaLnBrk="1" latinLnBrk="0" hangingPunct="1">
        <a:defRPr kumimoji="0" kern="1200">
          <a:solidFill>
            <a:schemeClr val="tx1"/>
          </a:solidFill>
          <a:latin typeface="+mn-lt"/>
          <a:ea typeface="+mn-ea"/>
          <a:cs typeface="+mn-cs"/>
        </a:defRPr>
      </a:lvl4pPr>
      <a:lvl5pPr marL="1688165" algn="l" rtl="0" eaLnBrk="1" latinLnBrk="0" hangingPunct="1">
        <a:defRPr kumimoji="0" kern="1200">
          <a:solidFill>
            <a:schemeClr val="tx1"/>
          </a:solidFill>
          <a:latin typeface="+mn-lt"/>
          <a:ea typeface="+mn-ea"/>
          <a:cs typeface="+mn-cs"/>
        </a:defRPr>
      </a:lvl5pPr>
      <a:lvl6pPr marL="2110207" algn="l" rtl="0" eaLnBrk="1" latinLnBrk="0" hangingPunct="1">
        <a:defRPr kumimoji="0" kern="1200">
          <a:solidFill>
            <a:schemeClr val="tx1"/>
          </a:solidFill>
          <a:latin typeface="+mn-lt"/>
          <a:ea typeface="+mn-ea"/>
          <a:cs typeface="+mn-cs"/>
        </a:defRPr>
      </a:lvl6pPr>
      <a:lvl7pPr marL="2532248" algn="l" rtl="0" eaLnBrk="1" latinLnBrk="0" hangingPunct="1">
        <a:defRPr kumimoji="0" kern="1200">
          <a:solidFill>
            <a:schemeClr val="tx1"/>
          </a:solidFill>
          <a:latin typeface="+mn-lt"/>
          <a:ea typeface="+mn-ea"/>
          <a:cs typeface="+mn-cs"/>
        </a:defRPr>
      </a:lvl7pPr>
      <a:lvl8pPr marL="2954289" algn="l" rtl="0" eaLnBrk="1" latinLnBrk="0" hangingPunct="1">
        <a:defRPr kumimoji="0" kern="1200">
          <a:solidFill>
            <a:schemeClr val="tx1"/>
          </a:solidFill>
          <a:latin typeface="+mn-lt"/>
          <a:ea typeface="+mn-ea"/>
          <a:cs typeface="+mn-cs"/>
        </a:defRPr>
      </a:lvl8pPr>
      <a:lvl9pPr marL="3376331"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2.xml.rels><?xml version="1.0" encoding="UTF-8" standalone="yes"?>
<Relationships xmlns="http://schemas.openxmlformats.org/package/2006/relationships"><Relationship Id="rId8" Type="http://schemas.openxmlformats.org/officeDocument/2006/relationships/diagramLayout" Target="../diagrams/layout4.xml"/><Relationship Id="rId3" Type="http://schemas.openxmlformats.org/officeDocument/2006/relationships/diagramLayout" Target="../diagrams/layout3.xml"/><Relationship Id="rId7" Type="http://schemas.openxmlformats.org/officeDocument/2006/relationships/diagramData" Target="../diagrams/data4.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11" Type="http://schemas.microsoft.com/office/2007/relationships/diagramDrawing" Target="../diagrams/drawing4.xml"/><Relationship Id="rId5" Type="http://schemas.openxmlformats.org/officeDocument/2006/relationships/diagramColors" Target="../diagrams/colors3.xml"/><Relationship Id="rId10" Type="http://schemas.openxmlformats.org/officeDocument/2006/relationships/diagramColors" Target="../diagrams/colors4.xml"/><Relationship Id="rId4" Type="http://schemas.openxmlformats.org/officeDocument/2006/relationships/diagramQuickStyle" Target="../diagrams/quickStyle3.xml"/><Relationship Id="rId9" Type="http://schemas.openxmlformats.org/officeDocument/2006/relationships/diagramQuickStyle" Target="../diagrams/quickStyle4.xml"/></Relationships>
</file>

<file path=ppt/slides/_rels/slide1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6.png"/><Relationship Id="rId1" Type="http://schemas.openxmlformats.org/officeDocument/2006/relationships/slideLayout" Target="../slideLayouts/slideLayout2.xml"/><Relationship Id="rId5" Type="http://schemas.microsoft.com/office/2007/relationships/hdphoto" Target="../media/hdphoto2.wdp"/><Relationship Id="rId4" Type="http://schemas.openxmlformats.org/officeDocument/2006/relationships/image" Target="../media/image7.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chart" Target="../charts/char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14.png"/><Relationship Id="rId4" Type="http://schemas.openxmlformats.org/officeDocument/2006/relationships/image" Target="../media/image13.png"/></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image" Target="../media/image29.png"/></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hyperlink" Target="https://reurl.cc/GpN24v" TargetMode="External"/><Relationship Id="rId1" Type="http://schemas.openxmlformats.org/officeDocument/2006/relationships/slideLayout" Target="../slideLayouts/slideLayout6.xml"/><Relationship Id="rId4" Type="http://schemas.microsoft.com/office/2007/relationships/hdphoto" Target="../media/hdphoto3.wdp"/></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6.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文字方塊 8"/>
          <p:cNvSpPr txBox="1"/>
          <p:nvPr/>
        </p:nvSpPr>
        <p:spPr>
          <a:xfrm flipH="1">
            <a:off x="-90436" y="2410632"/>
            <a:ext cx="9324870" cy="1626407"/>
          </a:xfrm>
          <a:prstGeom prst="rect">
            <a:avLst/>
          </a:prstGeom>
          <a:noFill/>
        </p:spPr>
        <p:txBody>
          <a:bodyPr wrap="square" rtlCol="0">
            <a:spAutoFit/>
          </a:bodyPr>
          <a:lstStyle/>
          <a:p>
            <a:pPr algn="ctr"/>
            <a:r>
              <a:rPr lang="en-US" altLang="zh-TW" sz="3323" b="1" dirty="0">
                <a:solidFill>
                  <a:srgbClr val="195999"/>
                </a:solidFill>
                <a:latin typeface="微軟正黑體" panose="020B0604030504040204" pitchFamily="34" charset="-120"/>
                <a:ea typeface="微軟正黑體" panose="020B0604030504040204" pitchFamily="34" charset="-120"/>
              </a:rPr>
              <a:t>113</a:t>
            </a:r>
            <a:r>
              <a:rPr lang="zh-TW" altLang="en-US" sz="3323" b="1" dirty="0">
                <a:solidFill>
                  <a:srgbClr val="195999"/>
                </a:solidFill>
                <a:latin typeface="微軟正黑體" panose="020B0604030504040204" pitchFamily="34" charset="-120"/>
                <a:ea typeface="微軟正黑體" panose="020B0604030504040204" pitchFamily="34" charset="-120"/>
              </a:rPr>
              <a:t>智慧機械</a:t>
            </a:r>
            <a:r>
              <a:rPr lang="en-US" altLang="zh-TW" sz="3323" b="1" dirty="0">
                <a:solidFill>
                  <a:srgbClr val="195999"/>
                </a:solidFill>
                <a:latin typeface="微軟正黑體" panose="020B0604030504040204" pitchFamily="34" charset="-120"/>
                <a:ea typeface="微軟正黑體" panose="020B0604030504040204" pitchFamily="34" charset="-120"/>
              </a:rPr>
              <a:t>-</a:t>
            </a:r>
            <a:r>
              <a:rPr lang="zh-TW" altLang="en-US" sz="3323" b="1" dirty="0">
                <a:solidFill>
                  <a:srgbClr val="195999"/>
                </a:solidFill>
                <a:latin typeface="微軟正黑體" panose="020B0604030504040204" pitchFamily="34" charset="-120"/>
                <a:ea typeface="微軟正黑體" panose="020B0604030504040204" pitchFamily="34" charset="-120"/>
              </a:rPr>
              <a:t>產業聚落供應鏈數位串流暨</a:t>
            </a:r>
            <a:r>
              <a:rPr lang="en-US" altLang="zh-TW" sz="3323" b="1" dirty="0">
                <a:solidFill>
                  <a:srgbClr val="195999"/>
                </a:solidFill>
                <a:latin typeface="微軟正黑體" panose="020B0604030504040204" pitchFamily="34" charset="-120"/>
                <a:ea typeface="微軟正黑體" panose="020B0604030504040204" pitchFamily="34" charset="-120"/>
              </a:rPr>
              <a:t>AI</a:t>
            </a:r>
            <a:r>
              <a:rPr lang="zh-TW" altLang="en-US" sz="3323" b="1" dirty="0">
                <a:solidFill>
                  <a:srgbClr val="195999"/>
                </a:solidFill>
                <a:latin typeface="微軟正黑體" panose="020B0604030504040204" pitchFamily="34" charset="-120"/>
                <a:ea typeface="微軟正黑體" panose="020B0604030504040204" pitchFamily="34" charset="-120"/>
              </a:rPr>
              <a:t>應用（主題式研發計畫）</a:t>
            </a:r>
            <a:endParaRPr lang="en-US" altLang="zh-TW" sz="3323" b="1" dirty="0">
              <a:solidFill>
                <a:srgbClr val="195999"/>
              </a:solidFill>
              <a:latin typeface="微軟正黑體" panose="020B0604030504040204" pitchFamily="34" charset="-120"/>
              <a:ea typeface="微軟正黑體" panose="020B0604030504040204" pitchFamily="34" charset="-120"/>
            </a:endParaRPr>
          </a:p>
          <a:p>
            <a:pPr algn="ctr"/>
            <a:r>
              <a:rPr lang="zh-TW" altLang="en-US" sz="3323" b="1">
                <a:solidFill>
                  <a:srgbClr val="195999"/>
                </a:solidFill>
                <a:latin typeface="微軟正黑體" panose="020B0604030504040204" pitchFamily="34" charset="-120"/>
                <a:ea typeface="微軟正黑體" panose="020B0604030504040204" pitchFamily="34" charset="-120"/>
              </a:rPr>
              <a:t>規劃案結案</a:t>
            </a:r>
            <a:r>
              <a:rPr lang="zh-TW" altLang="en-US" sz="3323" b="1" dirty="0">
                <a:solidFill>
                  <a:srgbClr val="195999"/>
                </a:solidFill>
                <a:latin typeface="微軟正黑體" panose="020B0604030504040204" pitchFamily="34" charset="-120"/>
                <a:ea typeface="微軟正黑體" panose="020B0604030504040204" pitchFamily="34" charset="-120"/>
              </a:rPr>
              <a:t>作業</a:t>
            </a:r>
            <a:r>
              <a:rPr lang="zh-TW" altLang="en-US" sz="3323" b="1">
                <a:solidFill>
                  <a:srgbClr val="195999"/>
                </a:solidFill>
                <a:latin typeface="微軟正黑體" panose="020B0604030504040204" pitchFamily="34" charset="-120"/>
                <a:ea typeface="微軟正黑體" panose="020B0604030504040204" pitchFamily="34" charset="-120"/>
              </a:rPr>
              <a:t>說明會</a:t>
            </a:r>
            <a:endParaRPr lang="zh-TW" altLang="en-US" sz="3323" b="1" dirty="0">
              <a:solidFill>
                <a:srgbClr val="195999"/>
              </a:solidFill>
              <a:latin typeface="微軟正黑體" panose="020B0604030504040204" pitchFamily="34" charset="-120"/>
              <a:ea typeface="微軟正黑體" panose="020B0604030504040204" pitchFamily="34" charset="-120"/>
            </a:endParaRPr>
          </a:p>
        </p:txBody>
      </p:sp>
      <p:sp>
        <p:nvSpPr>
          <p:cNvPr id="10" name="矩形 9"/>
          <p:cNvSpPr/>
          <p:nvPr/>
        </p:nvSpPr>
        <p:spPr>
          <a:xfrm>
            <a:off x="5487305" y="5411330"/>
            <a:ext cx="4543489" cy="774058"/>
          </a:xfrm>
          <a:prstGeom prst="rect">
            <a:avLst/>
          </a:prstGeom>
        </p:spPr>
        <p:txBody>
          <a:bodyPr wrap="square">
            <a:spAutoFit/>
          </a:bodyPr>
          <a:lstStyle/>
          <a:p>
            <a:pPr>
              <a:lnSpc>
                <a:spcPct val="120000"/>
              </a:lnSpc>
            </a:pPr>
            <a:r>
              <a:rPr lang="zh-TW" altLang="en-US" sz="1846" b="1" dirty="0">
                <a:latin typeface="微軟正黑體" panose="020B0604030504040204" pitchFamily="34" charset="-120"/>
                <a:ea typeface="微軟正黑體" panose="020B0604030504040204" pitchFamily="34" charset="-120"/>
              </a:rPr>
              <a:t>簡報人員：</a:t>
            </a:r>
            <a:r>
              <a:rPr lang="zh-TW" altLang="en-US" sz="1846" b="1" dirty="0">
                <a:latin typeface="微軟正黑體" panose="020B0604030504040204" pitchFamily="34" charset="-120"/>
                <a:ea typeface="微軟正黑體" panose="020B0604030504040204" pitchFamily="34" charset="-120"/>
                <a:sym typeface="Wingdings" panose="05000000000000000000" pitchFamily="2" charset="2"/>
              </a:rPr>
              <a:t>陳淑琴 總監</a:t>
            </a:r>
            <a:endParaRPr lang="en-US" altLang="zh-TW" sz="1846" b="1" dirty="0">
              <a:latin typeface="微軟正黑體" panose="020B0604030504040204" pitchFamily="34" charset="-120"/>
              <a:ea typeface="微軟正黑體" panose="020B0604030504040204" pitchFamily="34" charset="-120"/>
              <a:sym typeface="Wingdings" panose="05000000000000000000" pitchFamily="2" charset="2"/>
            </a:endParaRPr>
          </a:p>
          <a:p>
            <a:pPr>
              <a:lnSpc>
                <a:spcPct val="120000"/>
              </a:lnSpc>
            </a:pPr>
            <a:r>
              <a:rPr lang="zh-TW" altLang="en-US" sz="1846" b="1" dirty="0">
                <a:latin typeface="微軟正黑體" panose="020B0604030504040204" pitchFamily="34" charset="-120"/>
                <a:ea typeface="微軟正黑體" panose="020B0604030504040204" pitchFamily="34" charset="-120"/>
              </a:rPr>
              <a:t>簡報日期：</a:t>
            </a:r>
            <a:r>
              <a:rPr lang="en-US" altLang="zh-TW" sz="1846" b="1" dirty="0">
                <a:latin typeface="微軟正黑體" panose="020B0604030504040204" pitchFamily="34" charset="-120"/>
                <a:ea typeface="微軟正黑體" panose="020B0604030504040204" pitchFamily="34" charset="-120"/>
                <a:sym typeface="Wingdings" panose="05000000000000000000" pitchFamily="2" charset="2"/>
              </a:rPr>
              <a:t>113</a:t>
            </a:r>
            <a:r>
              <a:rPr lang="zh-TW" altLang="en-US" sz="1846" b="1" dirty="0">
                <a:latin typeface="微軟正黑體" panose="020B0604030504040204" pitchFamily="34" charset="-120"/>
                <a:ea typeface="微軟正黑體" panose="020B0604030504040204" pitchFamily="34" charset="-120"/>
              </a:rPr>
              <a:t>年</a:t>
            </a:r>
            <a:r>
              <a:rPr lang="en-US" altLang="zh-TW" sz="1846" b="1" dirty="0">
                <a:latin typeface="微軟正黑體" panose="020B0604030504040204" pitchFamily="34" charset="-120"/>
                <a:ea typeface="微軟正黑體" panose="020B0604030504040204" pitchFamily="34" charset="-120"/>
                <a:sym typeface="Wingdings" panose="05000000000000000000" pitchFamily="2" charset="2"/>
              </a:rPr>
              <a:t>9</a:t>
            </a:r>
            <a:r>
              <a:rPr lang="zh-TW" altLang="en-US" sz="1846" b="1" dirty="0">
                <a:latin typeface="微軟正黑體" panose="020B0604030504040204" pitchFamily="34" charset="-120"/>
                <a:ea typeface="微軟正黑體" panose="020B0604030504040204" pitchFamily="34" charset="-120"/>
              </a:rPr>
              <a:t>月</a:t>
            </a:r>
            <a:r>
              <a:rPr lang="en-US" altLang="zh-TW" sz="1846" b="1" dirty="0">
                <a:latin typeface="微軟正黑體" panose="020B0604030504040204" pitchFamily="34" charset="-120"/>
                <a:ea typeface="微軟正黑體" panose="020B0604030504040204" pitchFamily="34" charset="-120"/>
                <a:sym typeface="Wingdings" panose="05000000000000000000" pitchFamily="2" charset="2"/>
              </a:rPr>
              <a:t>23</a:t>
            </a:r>
            <a:r>
              <a:rPr lang="zh-TW" altLang="en-US" sz="1846" b="1" dirty="0">
                <a:latin typeface="微軟正黑體" panose="020B0604030504040204" pitchFamily="34" charset="-120"/>
                <a:ea typeface="微軟正黑體" panose="020B0604030504040204" pitchFamily="34" charset="-120"/>
              </a:rPr>
              <a:t>日</a:t>
            </a:r>
            <a:endParaRPr lang="en-US" altLang="zh-TW" sz="1846" b="1" dirty="0">
              <a:latin typeface="微軟正黑體" panose="020B0604030504040204" pitchFamily="34" charset="-120"/>
              <a:ea typeface="微軟正黑體" panose="020B0604030504040204" pitchFamily="34" charset="-120"/>
            </a:endParaRPr>
          </a:p>
        </p:txBody>
      </p:sp>
      <p:sp>
        <p:nvSpPr>
          <p:cNvPr id="7" name="Rectangle 3"/>
          <p:cNvSpPr>
            <a:spLocks noChangeArrowheads="1"/>
          </p:cNvSpPr>
          <p:nvPr/>
        </p:nvSpPr>
        <p:spPr bwMode="auto">
          <a:xfrm>
            <a:off x="2537867" y="4327027"/>
            <a:ext cx="2133060" cy="376385"/>
          </a:xfrm>
          <a:prstGeom prst="rect">
            <a:avLst/>
          </a:prstGeom>
          <a:noFill/>
          <a:ln w="9525">
            <a:noFill/>
            <a:miter lim="800000"/>
            <a:headEnd/>
            <a:tailEnd/>
          </a:ln>
        </p:spPr>
        <p:txBody>
          <a:bodyPr wrap="square" anchor="ctr">
            <a:spAutoFit/>
          </a:bodyPr>
          <a:lstStyle/>
          <a:p>
            <a:r>
              <a:rPr lang="zh-TW" altLang="en-US" sz="1846" b="1" dirty="0">
                <a:latin typeface="微軟正黑體" panose="020B0604030504040204" pitchFamily="34" charset="-120"/>
                <a:ea typeface="微軟正黑體" panose="020B0604030504040204" pitchFamily="34" charset="-120"/>
              </a:rPr>
              <a:t>經濟部產業發展署 </a:t>
            </a:r>
            <a:r>
              <a:rPr lang="zh-TW" altLang="en-US" sz="1477" b="1" dirty="0">
                <a:latin typeface="微軟正黑體" panose="020B0604030504040204" pitchFamily="34" charset="-120"/>
                <a:ea typeface="微軟正黑體" panose="020B0604030504040204" pitchFamily="34" charset="-120"/>
              </a:rPr>
              <a:t>  </a:t>
            </a:r>
            <a:r>
              <a:rPr lang="en-US" altLang="zh-TW" sz="1846" b="1" dirty="0">
                <a:latin typeface="微軟正黑體" panose="020B0604030504040204" pitchFamily="34" charset="-120"/>
                <a:ea typeface="微軟正黑體" panose="020B0604030504040204" pitchFamily="34" charset="-120"/>
              </a:rPr>
              <a:t>                                </a:t>
            </a:r>
            <a:endParaRPr lang="zh-TW" altLang="en-US" sz="2954" b="1" dirty="0">
              <a:latin typeface="微軟正黑體" panose="020B0604030504040204" pitchFamily="34" charset="-120"/>
              <a:ea typeface="微軟正黑體" panose="020B0604030504040204" pitchFamily="34" charset="-120"/>
            </a:endParaRPr>
          </a:p>
        </p:txBody>
      </p:sp>
      <p:pic>
        <p:nvPicPr>
          <p:cNvPr id="8" name="Picture 92" descr="NewLogo(含字)_S"/>
          <p:cNvPicPr>
            <a:picLocks noChangeAspect="1" noChangeArrowheads="1"/>
          </p:cNvPicPr>
          <p:nvPr/>
        </p:nvPicPr>
        <p:blipFill>
          <a:blip r:embed="rId2" cstate="print"/>
          <a:srcRect/>
          <a:stretch>
            <a:fillRect/>
          </a:stretch>
        </p:blipFill>
        <p:spPr bwMode="auto">
          <a:xfrm>
            <a:off x="6111726" y="4100512"/>
            <a:ext cx="761029" cy="633180"/>
          </a:xfrm>
          <a:prstGeom prst="rect">
            <a:avLst/>
          </a:prstGeom>
          <a:noFill/>
          <a:ln w="9525">
            <a:noFill/>
            <a:miter lim="800000"/>
            <a:headEnd/>
            <a:tailEnd/>
          </a:ln>
        </p:spPr>
      </p:pic>
      <p:sp>
        <p:nvSpPr>
          <p:cNvPr id="12" name="矩形 11"/>
          <p:cNvSpPr/>
          <p:nvPr/>
        </p:nvSpPr>
        <p:spPr>
          <a:xfrm>
            <a:off x="6845408" y="4294034"/>
            <a:ext cx="1880958" cy="451406"/>
          </a:xfrm>
          <a:prstGeom prst="rect">
            <a:avLst/>
          </a:prstGeom>
          <a:ln>
            <a:noFill/>
          </a:ln>
        </p:spPr>
        <p:txBody>
          <a:bodyPr wrap="square">
            <a:spAutoFit/>
          </a:bodyPr>
          <a:lstStyle/>
          <a:p>
            <a:pPr>
              <a:lnSpc>
                <a:spcPts val="2769"/>
              </a:lnSpc>
            </a:pPr>
            <a:r>
              <a:rPr lang="zh-TW" altLang="en-US" sz="1846" b="1" dirty="0">
                <a:latin typeface="Arial" panose="020B0604020202020204" pitchFamily="34" charset="0"/>
                <a:ea typeface="微軟正黑體" panose="020B0604030504040204" pitchFamily="34" charset="-120"/>
              </a:rPr>
              <a:t>中國生產力中心</a:t>
            </a:r>
            <a:endParaRPr lang="en-US" altLang="zh-TW" sz="1846" b="1" dirty="0">
              <a:latin typeface="Arial" panose="020B0604020202020204" pitchFamily="34" charset="0"/>
              <a:ea typeface="微軟正黑體" panose="020B0604030504040204" pitchFamily="34" charset="-120"/>
            </a:endParaRPr>
          </a:p>
        </p:txBody>
      </p:sp>
      <p:sp>
        <p:nvSpPr>
          <p:cNvPr id="14" name="矩形 13"/>
          <p:cNvSpPr/>
          <p:nvPr/>
        </p:nvSpPr>
        <p:spPr>
          <a:xfrm>
            <a:off x="297431" y="3963437"/>
            <a:ext cx="8308730" cy="86263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2954"/>
          </a:p>
        </p:txBody>
      </p:sp>
      <p:sp>
        <p:nvSpPr>
          <p:cNvPr id="15" name="矩形: 圓角 14"/>
          <p:cNvSpPr/>
          <p:nvPr/>
        </p:nvSpPr>
        <p:spPr>
          <a:xfrm>
            <a:off x="4826829" y="4287361"/>
            <a:ext cx="1163339" cy="416426"/>
          </a:xfrm>
          <a:prstGeom prst="roundRect">
            <a:avLst/>
          </a:prstGeom>
          <a:solidFill>
            <a:srgbClr val="26BCB5"/>
          </a:solidFill>
          <a:ln w="9525">
            <a:noFill/>
            <a:miter lim="800000"/>
            <a:headEnd/>
            <a:tailEnd/>
          </a:ln>
        </p:spPr>
        <p:txBody>
          <a:bodyPr wrap="square" anchor="ctr">
            <a:spAutoFit/>
          </a:bodyPr>
          <a:lstStyle/>
          <a:p>
            <a:pPr algn="ctr"/>
            <a:r>
              <a:rPr lang="zh-TW" altLang="en-US" sz="1846" dirty="0">
                <a:solidFill>
                  <a:schemeClr val="bg1"/>
                </a:solidFill>
                <a:latin typeface="微軟正黑體" panose="020B0604030504040204" pitchFamily="34" charset="-120"/>
                <a:ea typeface="微軟正黑體" panose="020B0604030504040204" pitchFamily="34" charset="-120"/>
              </a:rPr>
              <a:t>執行單位</a:t>
            </a:r>
          </a:p>
        </p:txBody>
      </p:sp>
      <p:pic>
        <p:nvPicPr>
          <p:cNvPr id="20" name="圖片 19">
            <a:extLst>
              <a:ext uri="{FF2B5EF4-FFF2-40B4-BE49-F238E27FC236}">
                <a16:creationId xmlns:a16="http://schemas.microsoft.com/office/drawing/2014/main" id="{557A7607-9F4F-47DB-A154-1B5EF87B3200}"/>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r="54210" b="28505"/>
          <a:stretch/>
        </p:blipFill>
        <p:spPr>
          <a:xfrm>
            <a:off x="1884795" y="4305459"/>
            <a:ext cx="856304" cy="394426"/>
          </a:xfrm>
          <a:prstGeom prst="rect">
            <a:avLst/>
          </a:prstGeom>
        </p:spPr>
      </p:pic>
      <p:cxnSp>
        <p:nvCxnSpPr>
          <p:cNvPr id="22" name="直線接點 21">
            <a:extLst>
              <a:ext uri="{FF2B5EF4-FFF2-40B4-BE49-F238E27FC236}">
                <a16:creationId xmlns:a16="http://schemas.microsoft.com/office/drawing/2014/main" id="{457AED56-6610-4CE1-A27B-C9B7D467E804}"/>
              </a:ext>
            </a:extLst>
          </p:cNvPr>
          <p:cNvCxnSpPr>
            <a:cxnSpLocks/>
          </p:cNvCxnSpPr>
          <p:nvPr/>
        </p:nvCxnSpPr>
        <p:spPr>
          <a:xfrm>
            <a:off x="417635" y="2309310"/>
            <a:ext cx="8308731" cy="0"/>
          </a:xfrm>
          <a:prstGeom prst="line">
            <a:avLst/>
          </a:prstGeom>
          <a:ln w="38100">
            <a:solidFill>
              <a:srgbClr val="195999"/>
            </a:solidFill>
          </a:ln>
        </p:spPr>
        <p:style>
          <a:lnRef idx="1">
            <a:schemeClr val="accent1"/>
          </a:lnRef>
          <a:fillRef idx="0">
            <a:schemeClr val="accent1"/>
          </a:fillRef>
          <a:effectRef idx="0">
            <a:schemeClr val="accent1"/>
          </a:effectRef>
          <a:fontRef idx="minor">
            <a:schemeClr val="tx1"/>
          </a:fontRef>
        </p:style>
      </p:cxnSp>
      <p:cxnSp>
        <p:nvCxnSpPr>
          <p:cNvPr id="25" name="直線接點 24">
            <a:extLst>
              <a:ext uri="{FF2B5EF4-FFF2-40B4-BE49-F238E27FC236}">
                <a16:creationId xmlns:a16="http://schemas.microsoft.com/office/drawing/2014/main" id="{59656C3F-403E-4FD1-9977-D8B418ACBB2A}"/>
              </a:ext>
            </a:extLst>
          </p:cNvPr>
          <p:cNvCxnSpPr>
            <a:cxnSpLocks/>
          </p:cNvCxnSpPr>
          <p:nvPr/>
        </p:nvCxnSpPr>
        <p:spPr>
          <a:xfrm>
            <a:off x="417635" y="3985374"/>
            <a:ext cx="8308731" cy="0"/>
          </a:xfrm>
          <a:prstGeom prst="line">
            <a:avLst/>
          </a:prstGeom>
          <a:ln w="38100">
            <a:solidFill>
              <a:srgbClr val="195999"/>
            </a:solidFill>
          </a:ln>
        </p:spPr>
        <p:style>
          <a:lnRef idx="1">
            <a:schemeClr val="accent1"/>
          </a:lnRef>
          <a:fillRef idx="0">
            <a:schemeClr val="accent1"/>
          </a:fillRef>
          <a:effectRef idx="0">
            <a:schemeClr val="accent1"/>
          </a:effectRef>
          <a:fontRef idx="minor">
            <a:schemeClr val="tx1"/>
          </a:fontRef>
        </p:style>
      </p:cxnSp>
      <p:sp>
        <p:nvSpPr>
          <p:cNvPr id="27" name="矩形: 圓角 26">
            <a:extLst>
              <a:ext uri="{FF2B5EF4-FFF2-40B4-BE49-F238E27FC236}">
                <a16:creationId xmlns:a16="http://schemas.microsoft.com/office/drawing/2014/main" id="{0B36C9BD-09A8-406C-8F3D-1D11BF6D9F80}"/>
              </a:ext>
            </a:extLst>
          </p:cNvPr>
          <p:cNvSpPr/>
          <p:nvPr/>
        </p:nvSpPr>
        <p:spPr>
          <a:xfrm>
            <a:off x="508605" y="4290132"/>
            <a:ext cx="1220287" cy="416426"/>
          </a:xfrm>
          <a:prstGeom prst="roundRect">
            <a:avLst/>
          </a:prstGeom>
          <a:solidFill>
            <a:srgbClr val="26BCB5"/>
          </a:solidFill>
          <a:ln w="9525">
            <a:noFill/>
            <a:miter lim="800000"/>
            <a:headEnd/>
            <a:tailEnd/>
          </a:ln>
        </p:spPr>
        <p:txBody>
          <a:bodyPr wrap="square" anchor="ctr">
            <a:spAutoFit/>
          </a:bodyPr>
          <a:lstStyle/>
          <a:p>
            <a:pPr algn="ctr"/>
            <a:r>
              <a:rPr lang="zh-TW" altLang="en-US" sz="1846" dirty="0">
                <a:solidFill>
                  <a:schemeClr val="bg1"/>
                </a:solidFill>
                <a:latin typeface="微軟正黑體" panose="020B0604030504040204" pitchFamily="34" charset="-120"/>
                <a:ea typeface="微軟正黑體" panose="020B0604030504040204" pitchFamily="34" charset="-120"/>
              </a:rPr>
              <a:t>主辦單位</a:t>
            </a:r>
          </a:p>
        </p:txBody>
      </p:sp>
    </p:spTree>
    <p:extLst>
      <p:ext uri="{BB962C8B-B14F-4D97-AF65-F5344CB8AC3E}">
        <p14:creationId xmlns:p14="http://schemas.microsoft.com/office/powerpoint/2010/main" val="47516689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矩形 14"/>
          <p:cNvSpPr/>
          <p:nvPr/>
        </p:nvSpPr>
        <p:spPr>
          <a:xfrm>
            <a:off x="2725114" y="1107246"/>
            <a:ext cx="5321606" cy="826057"/>
          </a:xfrm>
          <a:prstGeom prst="rect">
            <a:avLst/>
          </a:prstGeom>
        </p:spPr>
        <p:txBody>
          <a:bodyPr wrap="square">
            <a:spAutoFit/>
          </a:bodyPr>
          <a:lstStyle/>
          <a:p>
            <a:pPr marL="0" lvl="1" defTabSz="738572">
              <a:spcBef>
                <a:spcPts val="0"/>
              </a:spcBef>
              <a:defRPr/>
            </a:pPr>
            <a:r>
              <a:rPr lang="zh-TW" altLang="en-US" sz="2400" b="1" dirty="0">
                <a:solidFill>
                  <a:schemeClr val="accent6"/>
                </a:solidFill>
                <a:latin typeface="微軟正黑體" panose="020B0604030504040204" pitchFamily="34" charset="-120"/>
                <a:ea typeface="微軟正黑體" panose="020B0604030504040204" pitchFamily="34" charset="-120"/>
              </a:rPr>
              <a:t>簡報抽換截止後如需更新簡報內容，請印製紙本</a:t>
            </a:r>
            <a:r>
              <a:rPr lang="en-US" altLang="zh-TW" sz="2400" b="1" dirty="0">
                <a:solidFill>
                  <a:srgbClr val="C00000"/>
                </a:solidFill>
                <a:latin typeface="微軟正黑體" panose="020B0604030504040204" pitchFamily="34" charset="-120"/>
                <a:ea typeface="微軟正黑體" panose="020B0604030504040204" pitchFamily="34" charset="-120"/>
              </a:rPr>
              <a:t>10</a:t>
            </a:r>
            <a:r>
              <a:rPr lang="zh-TW" altLang="en-US" sz="2400" b="1" dirty="0">
                <a:solidFill>
                  <a:srgbClr val="C00000"/>
                </a:solidFill>
                <a:latin typeface="微軟正黑體" panose="020B0604030504040204" pitchFamily="34" charset="-120"/>
                <a:ea typeface="微軟正黑體" panose="020B0604030504040204" pitchFamily="34" charset="-120"/>
              </a:rPr>
              <a:t>份</a:t>
            </a:r>
            <a:r>
              <a:rPr lang="zh-TW" altLang="en-US" sz="2400" b="1" dirty="0">
                <a:solidFill>
                  <a:schemeClr val="accent6"/>
                </a:solidFill>
                <a:latin typeface="微軟正黑體" panose="020B0604030504040204" pitchFamily="34" charset="-120"/>
                <a:ea typeface="微軟正黑體" panose="020B0604030504040204" pitchFamily="34" charset="-120"/>
              </a:rPr>
              <a:t>審查當日進行抽換。</a:t>
            </a:r>
          </a:p>
        </p:txBody>
      </p:sp>
      <p:sp>
        <p:nvSpPr>
          <p:cNvPr id="9" name="Rectangle 7"/>
          <p:cNvSpPr>
            <a:spLocks noChangeArrowheads="1"/>
          </p:cNvSpPr>
          <p:nvPr/>
        </p:nvSpPr>
        <p:spPr bwMode="auto">
          <a:xfrm>
            <a:off x="417635" y="1866900"/>
            <a:ext cx="8561572" cy="4463562"/>
          </a:xfrm>
          <a:prstGeom prst="rect">
            <a:avLst/>
          </a:prstGeom>
          <a:noFill/>
          <a:ln>
            <a:noFill/>
          </a:ln>
        </p:spPr>
        <p:txBody>
          <a:bodyPr/>
          <a:lstStyle/>
          <a:p>
            <a:pPr marL="241795" indent="-241795">
              <a:lnSpc>
                <a:spcPts val="2585"/>
              </a:lnSpc>
              <a:spcBef>
                <a:spcPts val="0"/>
              </a:spcBef>
              <a:buClr>
                <a:schemeClr val="tx1"/>
              </a:buClr>
              <a:defRPr/>
            </a:pPr>
            <a:r>
              <a:rPr lang="en-US" altLang="zh-TW" sz="2400" b="1" dirty="0">
                <a:latin typeface="微軟正黑體" panose="020B0604030504040204" pitchFamily="34" charset="-120"/>
                <a:ea typeface="微軟正黑體" panose="020B0604030504040204" pitchFamily="34" charset="-120"/>
              </a:rPr>
              <a:t>(</a:t>
            </a:r>
            <a:r>
              <a:rPr lang="zh-TW" altLang="en-US" sz="2400" b="1" dirty="0">
                <a:latin typeface="微軟正黑體" panose="020B0604030504040204" pitchFamily="34" charset="-120"/>
                <a:ea typeface="微軟正黑體" panose="020B0604030504040204" pitchFamily="34" charset="-120"/>
              </a:rPr>
              <a:t>二</a:t>
            </a:r>
            <a:r>
              <a:rPr lang="en-US" altLang="zh-TW" sz="2400" b="1" dirty="0">
                <a:latin typeface="微軟正黑體" panose="020B0604030504040204" pitchFamily="34" charset="-120"/>
                <a:ea typeface="微軟正黑體" panose="020B0604030504040204" pitchFamily="34" charset="-120"/>
              </a:rPr>
              <a:t>)</a:t>
            </a:r>
            <a:r>
              <a:rPr lang="zh-TW" altLang="en-US" sz="2400" b="1" dirty="0">
                <a:latin typeface="微軟正黑體" panose="020B0604030504040204" pitchFamily="34" charset="-120"/>
                <a:ea typeface="微軟正黑體" panose="020B0604030504040204" pitchFamily="34" charset="-120"/>
              </a:rPr>
              <a:t>查訪當日備齊資料</a:t>
            </a:r>
            <a:r>
              <a:rPr lang="en-US" altLang="zh-TW" sz="2400" b="1" dirty="0">
                <a:latin typeface="微軟正黑體" panose="020B0604030504040204" pitchFamily="34" charset="-120"/>
                <a:ea typeface="微軟正黑體" panose="020B0604030504040204" pitchFamily="34" charset="-120"/>
              </a:rPr>
              <a:t>&amp;</a:t>
            </a:r>
            <a:r>
              <a:rPr lang="zh-TW" altLang="en-US" sz="2400" b="1" dirty="0">
                <a:latin typeface="微軟正黑體" panose="020B0604030504040204" pitchFamily="34" charset="-120"/>
                <a:ea typeface="微軟正黑體" panose="020B0604030504040204" pitchFamily="34" charset="-120"/>
              </a:rPr>
              <a:t>文件</a:t>
            </a:r>
            <a:endParaRPr lang="en-US" altLang="zh-TW" sz="2400" b="1" dirty="0">
              <a:latin typeface="微軟正黑體" panose="020B0604030504040204" pitchFamily="34" charset="-120"/>
              <a:ea typeface="微軟正黑體" panose="020B0604030504040204" pitchFamily="34" charset="-120"/>
            </a:endParaRPr>
          </a:p>
          <a:p>
            <a:pPr marL="167058" lvl="2" indent="-167058" algn="just">
              <a:lnSpc>
                <a:spcPts val="2585"/>
              </a:lnSpc>
              <a:spcBef>
                <a:spcPts val="0"/>
              </a:spcBef>
              <a:buClr>
                <a:schemeClr val="accent6">
                  <a:lumMod val="75000"/>
                </a:schemeClr>
              </a:buClr>
              <a:buFont typeface="Arial" panose="020B0604020202020204" pitchFamily="34" charset="0"/>
              <a:buChar char="•"/>
              <a:defRPr/>
            </a:pPr>
            <a:r>
              <a:rPr lang="zh-TW" altLang="en-US" sz="2400" b="1" dirty="0">
                <a:solidFill>
                  <a:srgbClr val="0066CC"/>
                </a:solidFill>
                <a:latin typeface="微軟正黑體" panose="020B0604030504040204" pitchFamily="34" charset="-120"/>
                <a:ea typeface="微軟正黑體" panose="020B0604030504040204" pitchFamily="34" charset="-120"/>
              </a:rPr>
              <a:t>專案計畫結案報告：</a:t>
            </a:r>
            <a:r>
              <a:rPr lang="zh-TW" altLang="en-US" sz="2400" b="1" dirty="0">
                <a:latin typeface="微軟正黑體" panose="020B0604030504040204" pitchFamily="34" charset="-120"/>
                <a:ea typeface="微軟正黑體" panose="020B0604030504040204" pitchFamily="34" charset="-120"/>
              </a:rPr>
              <a:t>工作內容查核說明計畫起始日至結案日</a:t>
            </a:r>
            <a:endParaRPr lang="en-US" altLang="zh-TW" sz="2400" b="1" dirty="0">
              <a:latin typeface="微軟正黑體" panose="020B0604030504040204" pitchFamily="34" charset="-120"/>
              <a:ea typeface="微軟正黑體" panose="020B0604030504040204" pitchFamily="34" charset="-120"/>
            </a:endParaRPr>
          </a:p>
          <a:p>
            <a:pPr marL="167058" lvl="2" indent="-167058" algn="just">
              <a:lnSpc>
                <a:spcPts val="2585"/>
              </a:lnSpc>
              <a:spcBef>
                <a:spcPts val="0"/>
              </a:spcBef>
              <a:buClr>
                <a:schemeClr val="accent6">
                  <a:lumMod val="75000"/>
                </a:schemeClr>
              </a:buClr>
              <a:buFont typeface="Arial" panose="020B0604020202020204" pitchFamily="34" charset="0"/>
              <a:buChar char="•"/>
              <a:defRPr/>
            </a:pPr>
            <a:r>
              <a:rPr lang="zh-TW" altLang="en-US" sz="2400" b="1" dirty="0">
                <a:solidFill>
                  <a:srgbClr val="0066CC"/>
                </a:solidFill>
                <a:latin typeface="微軟正黑體" panose="020B0604030504040204" pitchFamily="34" charset="-120"/>
                <a:ea typeface="微軟正黑體" panose="020B0604030504040204" pitchFamily="34" charset="-120"/>
              </a:rPr>
              <a:t>簡報：</a:t>
            </a:r>
            <a:r>
              <a:rPr lang="zh-TW" altLang="en-US" sz="2400" b="1" dirty="0">
                <a:latin typeface="微軟正黑體" panose="020B0604030504040204" pitchFamily="34" charset="-120"/>
                <a:ea typeface="微軟正黑體" panose="020B0604030504040204" pitchFamily="34" charset="-120"/>
              </a:rPr>
              <a:t>與結案報告內容相符</a:t>
            </a:r>
            <a:endParaRPr lang="en-US" altLang="zh-TW" sz="2400" b="1" dirty="0">
              <a:latin typeface="微軟正黑體" panose="020B0604030504040204" pitchFamily="34" charset="-120"/>
              <a:ea typeface="微軟正黑體" panose="020B0604030504040204" pitchFamily="34" charset="-120"/>
            </a:endParaRPr>
          </a:p>
          <a:p>
            <a:pPr marL="167058" lvl="2" indent="-167058" algn="just">
              <a:lnSpc>
                <a:spcPts val="2585"/>
              </a:lnSpc>
              <a:spcBef>
                <a:spcPts val="0"/>
              </a:spcBef>
              <a:buClr>
                <a:schemeClr val="accent6">
                  <a:lumMod val="75000"/>
                </a:schemeClr>
              </a:buClr>
              <a:buFont typeface="Arial" panose="020B0604020202020204" pitchFamily="34" charset="0"/>
              <a:buChar char="•"/>
              <a:defRPr/>
            </a:pPr>
            <a:r>
              <a:rPr lang="zh-TW" altLang="en-US" sz="2400" b="1" dirty="0">
                <a:solidFill>
                  <a:srgbClr val="0066CC"/>
                </a:solidFill>
                <a:latin typeface="微軟正黑體" panose="020B0604030504040204" pitchFamily="34" charset="-120"/>
                <a:ea typeface="微軟正黑體" panose="020B0604030504040204" pitchFamily="34" charset="-120"/>
              </a:rPr>
              <a:t>研發記錄簿</a:t>
            </a:r>
            <a:endParaRPr lang="en-US" altLang="zh-TW" sz="2400" b="1" dirty="0">
              <a:solidFill>
                <a:srgbClr val="0066CC"/>
              </a:solidFill>
              <a:latin typeface="微軟正黑體" panose="020B0604030504040204" pitchFamily="34" charset="-120"/>
              <a:ea typeface="微軟正黑體" panose="020B0604030504040204" pitchFamily="34" charset="-120"/>
            </a:endParaRPr>
          </a:p>
          <a:p>
            <a:pPr marL="167058" lvl="2" indent="-167058" algn="just">
              <a:lnSpc>
                <a:spcPts val="2585"/>
              </a:lnSpc>
              <a:spcBef>
                <a:spcPts val="0"/>
              </a:spcBef>
              <a:buClr>
                <a:schemeClr val="accent6">
                  <a:lumMod val="75000"/>
                </a:schemeClr>
              </a:buClr>
              <a:buFont typeface="Arial" panose="020B0604020202020204" pitchFamily="34" charset="0"/>
              <a:buChar char="•"/>
              <a:defRPr/>
            </a:pPr>
            <a:r>
              <a:rPr lang="zh-TW" altLang="en-US" sz="2400" b="1" dirty="0">
                <a:solidFill>
                  <a:srgbClr val="0066CC"/>
                </a:solidFill>
                <a:latin typeface="微軟正黑體" panose="020B0604030504040204" pitchFamily="34" charset="-120"/>
                <a:ea typeface="微軟正黑體" panose="020B0604030504040204" pitchFamily="34" charset="-120"/>
              </a:rPr>
              <a:t>執行成果佐證資料</a:t>
            </a:r>
            <a:r>
              <a:rPr lang="en-US" altLang="zh-TW" sz="2400" b="1" dirty="0">
                <a:solidFill>
                  <a:srgbClr val="0066CC"/>
                </a:solidFill>
                <a:latin typeface="微軟正黑體" panose="020B0604030504040204" pitchFamily="34" charset="-120"/>
                <a:ea typeface="微軟正黑體" panose="020B0604030504040204" pitchFamily="34" charset="-120"/>
              </a:rPr>
              <a:t>/</a:t>
            </a:r>
            <a:r>
              <a:rPr lang="zh-TW" altLang="en-US" sz="2400" b="1" dirty="0">
                <a:solidFill>
                  <a:srgbClr val="0066CC"/>
                </a:solidFill>
                <a:latin typeface="微軟正黑體" panose="020B0604030504040204" pitchFamily="34" charset="-120"/>
                <a:ea typeface="微軟正黑體" panose="020B0604030504040204" pitchFamily="34" charset="-120"/>
              </a:rPr>
              <a:t>樣品：</a:t>
            </a:r>
            <a:r>
              <a:rPr lang="zh-TW" altLang="en-US" sz="2400" b="1" dirty="0">
                <a:latin typeface="微軟正黑體" panose="020B0604030504040204" pitchFamily="34" charset="-120"/>
                <a:ea typeface="微軟正黑體" panose="020B0604030504040204" pitchFamily="34" charset="-120"/>
              </a:rPr>
              <a:t>專案技術文件、工程圖稿及技術移轉記錄成果</a:t>
            </a:r>
            <a:endParaRPr lang="en-US" altLang="zh-TW" sz="2400" b="1" dirty="0">
              <a:latin typeface="微軟正黑體" panose="020B0604030504040204" pitchFamily="34" charset="-120"/>
              <a:ea typeface="微軟正黑體" panose="020B0604030504040204" pitchFamily="34" charset="-120"/>
            </a:endParaRPr>
          </a:p>
          <a:p>
            <a:pPr marL="241795" indent="-241795">
              <a:lnSpc>
                <a:spcPts val="2585"/>
              </a:lnSpc>
              <a:spcBef>
                <a:spcPts val="0"/>
              </a:spcBef>
              <a:buClr>
                <a:schemeClr val="tx1"/>
              </a:buClr>
              <a:defRPr/>
            </a:pPr>
            <a:endParaRPr lang="en-US" altLang="zh-TW" sz="2400" b="1" dirty="0">
              <a:latin typeface="微軟正黑體" panose="020B0604030504040204" pitchFamily="34" charset="-120"/>
              <a:ea typeface="微軟正黑體" panose="020B0604030504040204" pitchFamily="34" charset="-120"/>
            </a:endParaRPr>
          </a:p>
          <a:p>
            <a:pPr marL="241795" indent="-241795">
              <a:lnSpc>
                <a:spcPts val="2585"/>
              </a:lnSpc>
              <a:spcBef>
                <a:spcPts val="0"/>
              </a:spcBef>
              <a:buClr>
                <a:schemeClr val="tx1"/>
              </a:buClr>
              <a:defRPr/>
            </a:pPr>
            <a:r>
              <a:rPr lang="en-US" altLang="zh-TW" sz="2400" b="1" dirty="0">
                <a:latin typeface="微軟正黑體" panose="020B0604030504040204" pitchFamily="34" charset="-120"/>
                <a:ea typeface="微軟正黑體" panose="020B0604030504040204" pitchFamily="34" charset="-120"/>
              </a:rPr>
              <a:t>(</a:t>
            </a:r>
            <a:r>
              <a:rPr lang="zh-TW" altLang="en-US" sz="2400" b="1" dirty="0">
                <a:latin typeface="微軟正黑體" panose="020B0604030504040204" pitchFamily="34" charset="-120"/>
                <a:ea typeface="微軟正黑體" panose="020B0604030504040204" pitchFamily="34" charset="-120"/>
              </a:rPr>
              <a:t>三</a:t>
            </a:r>
            <a:r>
              <a:rPr lang="en-US" altLang="zh-TW" sz="2400" b="1" dirty="0">
                <a:latin typeface="微軟正黑體" panose="020B0604030504040204" pitchFamily="34" charset="-120"/>
                <a:ea typeface="微軟正黑體" panose="020B0604030504040204" pitchFamily="34" charset="-120"/>
              </a:rPr>
              <a:t>)</a:t>
            </a:r>
            <a:r>
              <a:rPr lang="zh-TW" altLang="en-US" sz="2400" b="1" dirty="0">
                <a:latin typeface="微軟正黑體" panose="020B0604030504040204" pitchFamily="34" charset="-120"/>
                <a:ea typeface="微軟正黑體" panose="020B0604030504040204" pitchFamily="34" charset="-120"/>
              </a:rPr>
              <a:t>注意事項</a:t>
            </a:r>
            <a:endParaRPr lang="en-US" altLang="zh-TW" sz="2400" b="1" dirty="0">
              <a:latin typeface="微軟正黑體" panose="020B0604030504040204" pitchFamily="34" charset="-120"/>
              <a:ea typeface="微軟正黑體" panose="020B0604030504040204" pitchFamily="34" charset="-120"/>
            </a:endParaRPr>
          </a:p>
          <a:p>
            <a:pPr marL="167058" lvl="1" indent="-167058" algn="just">
              <a:lnSpc>
                <a:spcPts val="2585"/>
              </a:lnSpc>
              <a:spcBef>
                <a:spcPts val="0"/>
              </a:spcBef>
              <a:buClr>
                <a:schemeClr val="accent6">
                  <a:lumMod val="75000"/>
                </a:schemeClr>
              </a:buClr>
              <a:buFont typeface="Arial" panose="020B0604020202020204" pitchFamily="34" charset="0"/>
              <a:buChar char="•"/>
              <a:defRPr/>
            </a:pPr>
            <a:r>
              <a:rPr lang="zh-TW" altLang="en-US" sz="2400" b="1" dirty="0">
                <a:latin typeface="微軟正黑體" panose="020B0604030504040204" pitchFamily="34" charset="-120"/>
                <a:ea typeface="微軟正黑體" panose="020B0604030504040204" pitchFamily="34" charset="-120"/>
              </a:rPr>
              <a:t>廠商</a:t>
            </a:r>
            <a:r>
              <a:rPr lang="zh-TW" altLang="en-US" sz="2400" b="1" dirty="0">
                <a:solidFill>
                  <a:srgbClr val="0066CC"/>
                </a:solidFill>
                <a:latin typeface="微軟正黑體" panose="020B0604030504040204" pitchFamily="34" charset="-120"/>
                <a:ea typeface="微軟正黑體" panose="020B0604030504040204" pitchFamily="34" charset="-120"/>
              </a:rPr>
              <a:t>簡報</a:t>
            </a:r>
            <a:r>
              <a:rPr lang="zh-TW" altLang="en-US" sz="2400" b="1" dirty="0">
                <a:latin typeface="微軟正黑體" panose="020B0604030504040204" pitchFamily="34" charset="-120"/>
                <a:ea typeface="微軟正黑體" panose="020B0604030504040204" pitchFamily="34" charset="-120"/>
              </a:rPr>
              <a:t>之</a:t>
            </a:r>
            <a:r>
              <a:rPr lang="zh-TW" altLang="en-US" sz="2400" b="1" dirty="0">
                <a:solidFill>
                  <a:srgbClr val="0066CC"/>
                </a:solidFill>
                <a:latin typeface="微軟正黑體" panose="020B0604030504040204" pitchFamily="34" charset="-120"/>
                <a:ea typeface="微軟正黑體" panose="020B0604030504040204" pitchFamily="34" charset="-120"/>
              </a:rPr>
              <a:t>資料內容</a:t>
            </a:r>
            <a:r>
              <a:rPr lang="zh-TW" altLang="en-US" sz="2400" b="1" dirty="0">
                <a:latin typeface="微軟正黑體" panose="020B0604030504040204" pitchFamily="34" charset="-120"/>
                <a:ea typeface="微軟正黑體" panose="020B0604030504040204" pitchFamily="34" charset="-120"/>
              </a:rPr>
              <a:t>應與</a:t>
            </a:r>
            <a:r>
              <a:rPr lang="zh-TW" altLang="en-US" sz="2400" b="1" dirty="0">
                <a:solidFill>
                  <a:srgbClr val="0066CC"/>
                </a:solidFill>
                <a:latin typeface="微軟正黑體" panose="020B0604030504040204" pitchFamily="34" charset="-120"/>
                <a:ea typeface="微軟正黑體" panose="020B0604030504040204" pitchFamily="34" charset="-120"/>
              </a:rPr>
              <a:t>結案報告內容</a:t>
            </a:r>
            <a:r>
              <a:rPr lang="zh-TW" altLang="en-US" sz="2400" b="1" dirty="0">
                <a:solidFill>
                  <a:schemeClr val="accent6"/>
                </a:solidFill>
                <a:latin typeface="微軟正黑體" panose="020B0604030504040204" pitchFamily="34" charset="-120"/>
                <a:ea typeface="微軟正黑體" panose="020B0604030504040204" pitchFamily="34" charset="-120"/>
              </a:rPr>
              <a:t>相符</a:t>
            </a:r>
            <a:r>
              <a:rPr lang="en-US" altLang="zh-TW" sz="2400" b="1" dirty="0">
                <a:solidFill>
                  <a:schemeClr val="accent6"/>
                </a:solidFill>
                <a:latin typeface="微軟正黑體" panose="020B0604030504040204" pitchFamily="34" charset="-120"/>
                <a:ea typeface="微軟正黑體" panose="020B0604030504040204" pitchFamily="34" charset="-120"/>
              </a:rPr>
              <a:t>(</a:t>
            </a:r>
            <a:r>
              <a:rPr lang="zh-TW" altLang="en-US" sz="2400" b="1" dirty="0">
                <a:solidFill>
                  <a:schemeClr val="accent6"/>
                </a:solidFill>
                <a:latin typeface="微軟正黑體" panose="020B0604030504040204" pitchFamily="34" charset="-120"/>
                <a:ea typeface="微軟正黑體" panose="020B0604030504040204" pitchFamily="34" charset="-120"/>
              </a:rPr>
              <a:t>倘涉及機密，必要時得以代碼表示</a:t>
            </a:r>
            <a:r>
              <a:rPr lang="en-US" altLang="zh-TW" sz="2400" b="1" dirty="0">
                <a:solidFill>
                  <a:schemeClr val="accent6"/>
                </a:solidFill>
                <a:latin typeface="微軟正黑體" panose="020B0604030504040204" pitchFamily="34" charset="-120"/>
                <a:ea typeface="微軟正黑體" panose="020B0604030504040204" pitchFamily="34" charset="-120"/>
              </a:rPr>
              <a:t>) </a:t>
            </a:r>
            <a:r>
              <a:rPr lang="zh-TW" altLang="en-US" sz="2400" b="1" dirty="0">
                <a:latin typeface="微軟正黑體" panose="020B0604030504040204" pitchFamily="34" charset="-120"/>
                <a:ea typeface="微軟正黑體" panose="020B0604030504040204" pitchFamily="34" charset="-120"/>
              </a:rPr>
              <a:t>並於現場交付</a:t>
            </a:r>
            <a:r>
              <a:rPr lang="zh-TW" altLang="en-US" sz="2400" b="1" dirty="0">
                <a:solidFill>
                  <a:srgbClr val="0066CC"/>
                </a:solidFill>
                <a:latin typeface="微軟正黑體" panose="020B0604030504040204" pitchFamily="34" charset="-120"/>
                <a:ea typeface="微軟正黑體" panose="020B0604030504040204" pitchFamily="34" charset="-120"/>
              </a:rPr>
              <a:t>審查委員、產發署長官</a:t>
            </a:r>
            <a:r>
              <a:rPr lang="zh-TW" altLang="en-US" sz="2400" b="1" dirty="0">
                <a:latin typeface="微軟正黑體" panose="020B0604030504040204" pitchFamily="34" charset="-120"/>
                <a:ea typeface="微軟正黑體" panose="020B0604030504040204" pitchFamily="34" charset="-120"/>
              </a:rPr>
              <a:t>及</a:t>
            </a:r>
            <a:r>
              <a:rPr lang="zh-TW" altLang="en-US" sz="2400" b="1" dirty="0">
                <a:solidFill>
                  <a:srgbClr val="0066CC"/>
                </a:solidFill>
                <a:latin typeface="微軟正黑體" panose="020B0604030504040204" pitchFamily="34" charset="-120"/>
                <a:ea typeface="微軟正黑體" panose="020B0604030504040204" pitchFamily="34" charset="-120"/>
              </a:rPr>
              <a:t>計畫辦公室人員</a:t>
            </a:r>
            <a:endParaRPr lang="en-US" altLang="zh-TW" sz="2400" b="1" dirty="0">
              <a:latin typeface="微軟正黑體" panose="020B0604030504040204" pitchFamily="34" charset="-120"/>
              <a:ea typeface="微軟正黑體" panose="020B0604030504040204" pitchFamily="34" charset="-120"/>
            </a:endParaRPr>
          </a:p>
        </p:txBody>
      </p:sp>
      <p:sp>
        <p:nvSpPr>
          <p:cNvPr id="2" name="投影片編號版面配置區 1"/>
          <p:cNvSpPr>
            <a:spLocks noGrp="1"/>
          </p:cNvSpPr>
          <p:nvPr>
            <p:ph type="sldNum" sz="quarter" idx="12"/>
          </p:nvPr>
        </p:nvSpPr>
        <p:spPr/>
        <p:txBody>
          <a:bodyPr/>
          <a:lstStyle/>
          <a:p>
            <a:fld id="{399568F1-1F4A-4DD5-A767-535B5DC69A90}" type="slidenum">
              <a:rPr lang="zh-TW" altLang="en-US" smtClean="0"/>
              <a:t>9</a:t>
            </a:fld>
            <a:endParaRPr lang="zh-TW" altLang="en-US" dirty="0"/>
          </a:p>
        </p:txBody>
      </p:sp>
      <p:sp>
        <p:nvSpPr>
          <p:cNvPr id="18" name="Rectangle 2"/>
          <p:cNvSpPr>
            <a:spLocks noChangeArrowheads="1"/>
          </p:cNvSpPr>
          <p:nvPr/>
        </p:nvSpPr>
        <p:spPr bwMode="auto">
          <a:xfrm>
            <a:off x="417635" y="620394"/>
            <a:ext cx="8308731" cy="4015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ctr"/>
          <a:lstStyle>
            <a:lvl1pPr eaLnBrk="0" hangingPunct="0">
              <a:spcBef>
                <a:spcPts val="575"/>
              </a:spcBef>
              <a:buClr>
                <a:schemeClr val="accent1"/>
              </a:buClr>
              <a:buSzPct val="85000"/>
              <a:buFont typeface="Wingdings 2" pitchFamily="18" charset="2"/>
              <a:buChar char=""/>
              <a:defRPr sz="2600">
                <a:solidFill>
                  <a:schemeClr val="tx1"/>
                </a:solidFill>
                <a:latin typeface="標楷體" pitchFamily="65" charset="-120"/>
                <a:ea typeface="標楷體" pitchFamily="65" charset="-120"/>
              </a:defRPr>
            </a:lvl1pPr>
            <a:lvl2pPr marL="742950" indent="-285750" eaLnBrk="0" hangingPunct="0">
              <a:spcBef>
                <a:spcPts val="375"/>
              </a:spcBef>
              <a:buClr>
                <a:schemeClr val="accent2"/>
              </a:buClr>
              <a:buSzPct val="85000"/>
              <a:buFont typeface="Wingdings 2" pitchFamily="18" charset="2"/>
              <a:buChar char=""/>
              <a:defRPr sz="2400">
                <a:solidFill>
                  <a:schemeClr val="tx1"/>
                </a:solidFill>
                <a:latin typeface="標楷體" pitchFamily="65" charset="-120"/>
                <a:ea typeface="標楷體" pitchFamily="65" charset="-120"/>
              </a:defRPr>
            </a:lvl2pPr>
            <a:lvl3pPr marL="1143000" indent="-228600" eaLnBrk="0" hangingPunct="0">
              <a:spcBef>
                <a:spcPts val="375"/>
              </a:spcBef>
              <a:buClr>
                <a:srgbClr val="F6D3AA"/>
              </a:buClr>
              <a:buSzPct val="85000"/>
              <a:buFont typeface="Wingdings 2" pitchFamily="18" charset="2"/>
              <a:buChar char=""/>
              <a:defRPr sz="2000">
                <a:solidFill>
                  <a:schemeClr val="tx1"/>
                </a:solidFill>
                <a:latin typeface="標楷體" pitchFamily="65" charset="-120"/>
                <a:ea typeface="標楷體" pitchFamily="65" charset="-120"/>
              </a:defRPr>
            </a:lvl3pPr>
            <a:lvl4pPr marL="1600200" indent="-228600" eaLnBrk="0" hangingPunct="0">
              <a:spcBef>
                <a:spcPts val="375"/>
              </a:spcBef>
              <a:buClr>
                <a:srgbClr val="E66C7D"/>
              </a:buClr>
              <a:buSzPct val="80000"/>
              <a:buFont typeface="Wingdings 2" pitchFamily="18" charset="2"/>
              <a:buChar char=""/>
              <a:defRPr sz="2000">
                <a:solidFill>
                  <a:schemeClr val="tx1"/>
                </a:solidFill>
                <a:latin typeface="標楷體" pitchFamily="65" charset="-120"/>
                <a:ea typeface="標楷體" pitchFamily="65" charset="-120"/>
              </a:defRPr>
            </a:lvl4pPr>
            <a:lvl5pPr marL="2057400" indent="-228600" eaLnBrk="0" hangingPunct="0">
              <a:spcBef>
                <a:spcPts val="375"/>
              </a:spcBef>
              <a:buClr>
                <a:srgbClr val="E66C7D"/>
              </a:buClr>
              <a:buChar char="o"/>
              <a:defRPr sz="2000">
                <a:solidFill>
                  <a:schemeClr val="tx1"/>
                </a:solidFill>
                <a:latin typeface="標楷體" pitchFamily="65" charset="-120"/>
                <a:ea typeface="標楷體" pitchFamily="65" charset="-120"/>
              </a:defRPr>
            </a:lvl5pPr>
            <a:lvl6pPr marL="2514600" indent="-228600" eaLnBrk="0" fontAlgn="base" hangingPunct="0">
              <a:spcBef>
                <a:spcPts val="375"/>
              </a:spcBef>
              <a:spcAft>
                <a:spcPct val="0"/>
              </a:spcAft>
              <a:buClr>
                <a:srgbClr val="E66C7D"/>
              </a:buClr>
              <a:buChar char="o"/>
              <a:defRPr sz="2000">
                <a:solidFill>
                  <a:schemeClr val="tx1"/>
                </a:solidFill>
                <a:latin typeface="標楷體" pitchFamily="65" charset="-120"/>
                <a:ea typeface="標楷體" pitchFamily="65" charset="-120"/>
              </a:defRPr>
            </a:lvl6pPr>
            <a:lvl7pPr marL="2971800" indent="-228600" eaLnBrk="0" fontAlgn="base" hangingPunct="0">
              <a:spcBef>
                <a:spcPts val="375"/>
              </a:spcBef>
              <a:spcAft>
                <a:spcPct val="0"/>
              </a:spcAft>
              <a:buClr>
                <a:srgbClr val="E66C7D"/>
              </a:buClr>
              <a:buChar char="o"/>
              <a:defRPr sz="2000">
                <a:solidFill>
                  <a:schemeClr val="tx1"/>
                </a:solidFill>
                <a:latin typeface="標楷體" pitchFamily="65" charset="-120"/>
                <a:ea typeface="標楷體" pitchFamily="65" charset="-120"/>
              </a:defRPr>
            </a:lvl7pPr>
            <a:lvl8pPr marL="3429000" indent="-228600" eaLnBrk="0" fontAlgn="base" hangingPunct="0">
              <a:spcBef>
                <a:spcPts val="375"/>
              </a:spcBef>
              <a:spcAft>
                <a:spcPct val="0"/>
              </a:spcAft>
              <a:buClr>
                <a:srgbClr val="E66C7D"/>
              </a:buClr>
              <a:buChar char="o"/>
              <a:defRPr sz="2000">
                <a:solidFill>
                  <a:schemeClr val="tx1"/>
                </a:solidFill>
                <a:latin typeface="標楷體" pitchFamily="65" charset="-120"/>
                <a:ea typeface="標楷體" pitchFamily="65" charset="-120"/>
              </a:defRPr>
            </a:lvl8pPr>
            <a:lvl9pPr marL="3886200" indent="-228600" eaLnBrk="0" fontAlgn="base" hangingPunct="0">
              <a:spcBef>
                <a:spcPts val="375"/>
              </a:spcBef>
              <a:spcAft>
                <a:spcPct val="0"/>
              </a:spcAft>
              <a:buClr>
                <a:srgbClr val="E66C7D"/>
              </a:buClr>
              <a:buChar char="o"/>
              <a:defRPr sz="2000">
                <a:solidFill>
                  <a:schemeClr val="tx1"/>
                </a:solidFill>
                <a:latin typeface="標楷體" pitchFamily="65" charset="-120"/>
                <a:ea typeface="標楷體" pitchFamily="65" charset="-120"/>
              </a:defRPr>
            </a:lvl9pPr>
          </a:lstStyle>
          <a:p>
            <a:pPr algn="ctr" eaLnBrk="1" hangingPunct="1">
              <a:spcBef>
                <a:spcPct val="50000"/>
              </a:spcBef>
              <a:buClrTx/>
              <a:buSzTx/>
              <a:buFontTx/>
              <a:buNone/>
            </a:pPr>
            <a:r>
              <a:rPr lang="zh-TW" altLang="en-US" sz="3600" b="1" dirty="0">
                <a:solidFill>
                  <a:srgbClr val="195999"/>
                </a:solidFill>
                <a:latin typeface="Arial" panose="020B0604020202020204" pitchFamily="34" charset="0"/>
                <a:ea typeface="微軟正黑體" panose="020B0604030504040204" pitchFamily="34" charset="-120"/>
              </a:rPr>
              <a:t>參</a:t>
            </a:r>
            <a:r>
              <a:rPr lang="en-US" altLang="zh-TW" sz="3600" b="1" dirty="0">
                <a:solidFill>
                  <a:srgbClr val="195999"/>
                </a:solidFill>
                <a:latin typeface="微軟正黑體" panose="020B0604030504040204" pitchFamily="34" charset="-120"/>
                <a:ea typeface="微軟正黑體" panose="020B0604030504040204" pitchFamily="34" charset="-120"/>
              </a:rPr>
              <a:t>﹑</a:t>
            </a:r>
            <a:r>
              <a:rPr lang="zh-TW" altLang="en-US" sz="3600" b="1" dirty="0">
                <a:solidFill>
                  <a:srgbClr val="195999"/>
                </a:solidFill>
                <a:latin typeface="Arial" panose="020B0604020202020204" pitchFamily="34" charset="0"/>
                <a:ea typeface="微軟正黑體" panose="020B0604030504040204" pitchFamily="34" charset="-120"/>
              </a:rPr>
              <a:t>結案查訪說明</a:t>
            </a:r>
          </a:p>
        </p:txBody>
      </p:sp>
      <p:sp>
        <p:nvSpPr>
          <p:cNvPr id="19" name="矩形: 圓角 18">
            <a:extLst>
              <a:ext uri="{FF2B5EF4-FFF2-40B4-BE49-F238E27FC236}">
                <a16:creationId xmlns:a16="http://schemas.microsoft.com/office/drawing/2014/main" id="{9A1F20ED-6D71-483B-8A71-C90638E84F5E}"/>
              </a:ext>
            </a:extLst>
          </p:cNvPr>
          <p:cNvSpPr/>
          <p:nvPr/>
        </p:nvSpPr>
        <p:spPr>
          <a:xfrm>
            <a:off x="417634" y="1121126"/>
            <a:ext cx="2307479" cy="590540"/>
          </a:xfrm>
          <a:prstGeom prst="roundRect">
            <a:avLst/>
          </a:prstGeom>
          <a:gradFill flip="none" rotWithShape="1">
            <a:gsLst>
              <a:gs pos="0">
                <a:schemeClr val="accent1">
                  <a:lumMod val="67000"/>
                </a:schemeClr>
              </a:gs>
              <a:gs pos="48000">
                <a:schemeClr val="accent1">
                  <a:lumMod val="97000"/>
                  <a:lumOff val="3000"/>
                </a:schemeClr>
              </a:gs>
              <a:gs pos="100000">
                <a:schemeClr val="accent1">
                  <a:lumMod val="60000"/>
                  <a:lumOff val="40000"/>
                </a:schemeClr>
              </a:gs>
            </a:gsLst>
            <a:lin ang="16200000" scaled="1"/>
            <a:tileRect/>
          </a:gra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zh-TW" altLang="en-US" sz="2585" b="1" dirty="0">
                <a:latin typeface="+mj-ea"/>
                <a:ea typeface="+mj-ea"/>
              </a:rPr>
              <a:t>結案查訪</a:t>
            </a:r>
            <a:r>
              <a:rPr lang="en-US" altLang="zh-TW" sz="2585" b="1" dirty="0">
                <a:latin typeface="+mj-ea"/>
                <a:ea typeface="+mj-ea"/>
              </a:rPr>
              <a:t>(2/2)</a:t>
            </a:r>
            <a:endParaRPr lang="zh-TW" altLang="en-US" sz="2585" b="1" dirty="0">
              <a:latin typeface="+mj-ea"/>
              <a:ea typeface="+mj-ea"/>
            </a:endParaRPr>
          </a:p>
        </p:txBody>
      </p:sp>
    </p:spTree>
    <p:extLst>
      <p:ext uri="{BB962C8B-B14F-4D97-AF65-F5344CB8AC3E}">
        <p14:creationId xmlns:p14="http://schemas.microsoft.com/office/powerpoint/2010/main" val="423374682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7"/>
          <p:cNvSpPr>
            <a:spLocks noChangeArrowheads="1"/>
          </p:cNvSpPr>
          <p:nvPr/>
        </p:nvSpPr>
        <p:spPr bwMode="auto">
          <a:xfrm>
            <a:off x="417635" y="1866900"/>
            <a:ext cx="8308732" cy="1141377"/>
          </a:xfrm>
          <a:prstGeom prst="rect">
            <a:avLst/>
          </a:prstGeom>
          <a:noFill/>
          <a:ln>
            <a:noFill/>
          </a:ln>
        </p:spPr>
        <p:txBody>
          <a:bodyPr/>
          <a:lstStyle/>
          <a:p>
            <a:pPr>
              <a:lnSpc>
                <a:spcPts val="2769"/>
              </a:lnSpc>
              <a:spcBef>
                <a:spcPts val="0"/>
              </a:spcBef>
              <a:buClr>
                <a:schemeClr val="tx1"/>
              </a:buClr>
              <a:defRPr/>
            </a:pPr>
            <a:r>
              <a:rPr lang="zh-TW" altLang="en-US" sz="2800" b="1" dirty="0">
                <a:latin typeface="微軟正黑體" panose="020B0604030504040204" pitchFamily="34" charset="-120"/>
                <a:ea typeface="微軟正黑體" panose="020B0604030504040204" pitchFamily="34" charset="-120"/>
              </a:rPr>
              <a:t>依據評審委員結案技術審查結果，</a:t>
            </a:r>
            <a:endParaRPr lang="en-US" altLang="zh-TW" sz="2800" b="1" dirty="0">
              <a:latin typeface="微軟正黑體" panose="020B0604030504040204" pitchFamily="34" charset="-120"/>
              <a:ea typeface="微軟正黑體" panose="020B0604030504040204" pitchFamily="34" charset="-120"/>
            </a:endParaRPr>
          </a:p>
          <a:p>
            <a:pPr>
              <a:lnSpc>
                <a:spcPts val="2769"/>
              </a:lnSpc>
              <a:spcBef>
                <a:spcPts val="0"/>
              </a:spcBef>
              <a:buClr>
                <a:schemeClr val="tx1"/>
              </a:buClr>
              <a:defRPr/>
            </a:pPr>
            <a:r>
              <a:rPr lang="zh-TW" altLang="en-US" sz="2800" b="1" dirty="0">
                <a:latin typeface="微軟正黑體" panose="020B0604030504040204" pitchFamily="34" charset="-120"/>
                <a:ea typeface="微軟正黑體" panose="020B0604030504040204" pitchFamily="34" charset="-120"/>
              </a:rPr>
              <a:t>業者必須遵循</a:t>
            </a:r>
            <a:r>
              <a:rPr lang="zh-TW" altLang="en-US" sz="2800" b="1" dirty="0">
                <a:solidFill>
                  <a:srgbClr val="0066CC"/>
                </a:solidFill>
                <a:latin typeface="微軟正黑體" panose="020B0604030504040204" pitchFamily="34" charset="-120"/>
                <a:ea typeface="微軟正黑體" panose="020B0604030504040204" pitchFamily="34" charset="-120"/>
              </a:rPr>
              <a:t>委員建議事項</a:t>
            </a:r>
            <a:r>
              <a:rPr lang="zh-TW" altLang="en-US" sz="2800" b="1" dirty="0">
                <a:latin typeface="微軟正黑體" panose="020B0604030504040204" pitchFamily="34" charset="-120"/>
                <a:ea typeface="微軟正黑體" panose="020B0604030504040204" pitchFamily="34" charset="-120"/>
              </a:rPr>
              <a:t>於</a:t>
            </a:r>
            <a:r>
              <a:rPr lang="zh-TW" altLang="en-US" sz="2800" b="1" dirty="0">
                <a:solidFill>
                  <a:srgbClr val="0066CC"/>
                </a:solidFill>
                <a:latin typeface="微軟正黑體" panose="020B0604030504040204" pitchFamily="34" charset="-120"/>
                <a:ea typeface="微軟正黑體" panose="020B0604030504040204" pitchFamily="34" charset="-120"/>
              </a:rPr>
              <a:t>期限內</a:t>
            </a:r>
            <a:r>
              <a:rPr lang="zh-TW" altLang="en-US" sz="2800" b="1" dirty="0">
                <a:latin typeface="微軟正黑體" panose="020B0604030504040204" pitchFamily="34" charset="-120"/>
                <a:ea typeface="微軟正黑體" panose="020B0604030504040204" pitchFamily="34" charset="-120"/>
              </a:rPr>
              <a:t>做修正之工作</a:t>
            </a:r>
            <a:endParaRPr lang="en-US" altLang="zh-TW" sz="2000" b="1" dirty="0">
              <a:latin typeface="微軟正黑體" panose="020B0604030504040204" pitchFamily="34" charset="-120"/>
              <a:ea typeface="微軟正黑體" panose="020B0604030504040204" pitchFamily="34" charset="-120"/>
            </a:endParaRPr>
          </a:p>
        </p:txBody>
      </p:sp>
      <p:sp>
        <p:nvSpPr>
          <p:cNvPr id="6" name="投影片編號版面配置區 5"/>
          <p:cNvSpPr>
            <a:spLocks noGrp="1"/>
          </p:cNvSpPr>
          <p:nvPr>
            <p:ph type="sldNum" sz="quarter" idx="12"/>
          </p:nvPr>
        </p:nvSpPr>
        <p:spPr/>
        <p:txBody>
          <a:bodyPr/>
          <a:lstStyle/>
          <a:p>
            <a:fld id="{399568F1-1F4A-4DD5-A767-535B5DC69A90}" type="slidenum">
              <a:rPr lang="zh-TW" altLang="en-US" smtClean="0"/>
              <a:t>10</a:t>
            </a:fld>
            <a:endParaRPr lang="zh-TW" altLang="en-US" dirty="0"/>
          </a:p>
        </p:txBody>
      </p:sp>
      <p:sp>
        <p:nvSpPr>
          <p:cNvPr id="14" name="Rectangle 2"/>
          <p:cNvSpPr>
            <a:spLocks noChangeArrowheads="1"/>
          </p:cNvSpPr>
          <p:nvPr/>
        </p:nvSpPr>
        <p:spPr bwMode="auto">
          <a:xfrm>
            <a:off x="417635" y="620394"/>
            <a:ext cx="8308731" cy="4015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ctr"/>
          <a:lstStyle>
            <a:lvl1pPr eaLnBrk="0" hangingPunct="0">
              <a:spcBef>
                <a:spcPts val="575"/>
              </a:spcBef>
              <a:buClr>
                <a:schemeClr val="accent1"/>
              </a:buClr>
              <a:buSzPct val="85000"/>
              <a:buFont typeface="Wingdings 2" pitchFamily="18" charset="2"/>
              <a:buChar char=""/>
              <a:defRPr sz="2600">
                <a:solidFill>
                  <a:schemeClr val="tx1"/>
                </a:solidFill>
                <a:latin typeface="標楷體" pitchFamily="65" charset="-120"/>
                <a:ea typeface="標楷體" pitchFamily="65" charset="-120"/>
              </a:defRPr>
            </a:lvl1pPr>
            <a:lvl2pPr marL="742950" indent="-285750" eaLnBrk="0" hangingPunct="0">
              <a:spcBef>
                <a:spcPts val="375"/>
              </a:spcBef>
              <a:buClr>
                <a:schemeClr val="accent2"/>
              </a:buClr>
              <a:buSzPct val="85000"/>
              <a:buFont typeface="Wingdings 2" pitchFamily="18" charset="2"/>
              <a:buChar char=""/>
              <a:defRPr sz="2400">
                <a:solidFill>
                  <a:schemeClr val="tx1"/>
                </a:solidFill>
                <a:latin typeface="標楷體" pitchFamily="65" charset="-120"/>
                <a:ea typeface="標楷體" pitchFamily="65" charset="-120"/>
              </a:defRPr>
            </a:lvl2pPr>
            <a:lvl3pPr marL="1143000" indent="-228600" eaLnBrk="0" hangingPunct="0">
              <a:spcBef>
                <a:spcPts val="375"/>
              </a:spcBef>
              <a:buClr>
                <a:srgbClr val="F6D3AA"/>
              </a:buClr>
              <a:buSzPct val="85000"/>
              <a:buFont typeface="Wingdings 2" pitchFamily="18" charset="2"/>
              <a:buChar char=""/>
              <a:defRPr sz="2000">
                <a:solidFill>
                  <a:schemeClr val="tx1"/>
                </a:solidFill>
                <a:latin typeface="標楷體" pitchFamily="65" charset="-120"/>
                <a:ea typeface="標楷體" pitchFamily="65" charset="-120"/>
              </a:defRPr>
            </a:lvl3pPr>
            <a:lvl4pPr marL="1600200" indent="-228600" eaLnBrk="0" hangingPunct="0">
              <a:spcBef>
                <a:spcPts val="375"/>
              </a:spcBef>
              <a:buClr>
                <a:srgbClr val="E66C7D"/>
              </a:buClr>
              <a:buSzPct val="80000"/>
              <a:buFont typeface="Wingdings 2" pitchFamily="18" charset="2"/>
              <a:buChar char=""/>
              <a:defRPr sz="2000">
                <a:solidFill>
                  <a:schemeClr val="tx1"/>
                </a:solidFill>
                <a:latin typeface="標楷體" pitchFamily="65" charset="-120"/>
                <a:ea typeface="標楷體" pitchFamily="65" charset="-120"/>
              </a:defRPr>
            </a:lvl4pPr>
            <a:lvl5pPr marL="2057400" indent="-228600" eaLnBrk="0" hangingPunct="0">
              <a:spcBef>
                <a:spcPts val="375"/>
              </a:spcBef>
              <a:buClr>
                <a:srgbClr val="E66C7D"/>
              </a:buClr>
              <a:buChar char="o"/>
              <a:defRPr sz="2000">
                <a:solidFill>
                  <a:schemeClr val="tx1"/>
                </a:solidFill>
                <a:latin typeface="標楷體" pitchFamily="65" charset="-120"/>
                <a:ea typeface="標楷體" pitchFamily="65" charset="-120"/>
              </a:defRPr>
            </a:lvl5pPr>
            <a:lvl6pPr marL="2514600" indent="-228600" eaLnBrk="0" fontAlgn="base" hangingPunct="0">
              <a:spcBef>
                <a:spcPts val="375"/>
              </a:spcBef>
              <a:spcAft>
                <a:spcPct val="0"/>
              </a:spcAft>
              <a:buClr>
                <a:srgbClr val="E66C7D"/>
              </a:buClr>
              <a:buChar char="o"/>
              <a:defRPr sz="2000">
                <a:solidFill>
                  <a:schemeClr val="tx1"/>
                </a:solidFill>
                <a:latin typeface="標楷體" pitchFamily="65" charset="-120"/>
                <a:ea typeface="標楷體" pitchFamily="65" charset="-120"/>
              </a:defRPr>
            </a:lvl6pPr>
            <a:lvl7pPr marL="2971800" indent="-228600" eaLnBrk="0" fontAlgn="base" hangingPunct="0">
              <a:spcBef>
                <a:spcPts val="375"/>
              </a:spcBef>
              <a:spcAft>
                <a:spcPct val="0"/>
              </a:spcAft>
              <a:buClr>
                <a:srgbClr val="E66C7D"/>
              </a:buClr>
              <a:buChar char="o"/>
              <a:defRPr sz="2000">
                <a:solidFill>
                  <a:schemeClr val="tx1"/>
                </a:solidFill>
                <a:latin typeface="標楷體" pitchFamily="65" charset="-120"/>
                <a:ea typeface="標楷體" pitchFamily="65" charset="-120"/>
              </a:defRPr>
            </a:lvl7pPr>
            <a:lvl8pPr marL="3429000" indent="-228600" eaLnBrk="0" fontAlgn="base" hangingPunct="0">
              <a:spcBef>
                <a:spcPts val="375"/>
              </a:spcBef>
              <a:spcAft>
                <a:spcPct val="0"/>
              </a:spcAft>
              <a:buClr>
                <a:srgbClr val="E66C7D"/>
              </a:buClr>
              <a:buChar char="o"/>
              <a:defRPr sz="2000">
                <a:solidFill>
                  <a:schemeClr val="tx1"/>
                </a:solidFill>
                <a:latin typeface="標楷體" pitchFamily="65" charset="-120"/>
                <a:ea typeface="標楷體" pitchFamily="65" charset="-120"/>
              </a:defRPr>
            </a:lvl8pPr>
            <a:lvl9pPr marL="3886200" indent="-228600" eaLnBrk="0" fontAlgn="base" hangingPunct="0">
              <a:spcBef>
                <a:spcPts val="375"/>
              </a:spcBef>
              <a:spcAft>
                <a:spcPct val="0"/>
              </a:spcAft>
              <a:buClr>
                <a:srgbClr val="E66C7D"/>
              </a:buClr>
              <a:buChar char="o"/>
              <a:defRPr sz="2000">
                <a:solidFill>
                  <a:schemeClr val="tx1"/>
                </a:solidFill>
                <a:latin typeface="標楷體" pitchFamily="65" charset="-120"/>
                <a:ea typeface="標楷體" pitchFamily="65" charset="-120"/>
              </a:defRPr>
            </a:lvl9pPr>
          </a:lstStyle>
          <a:p>
            <a:pPr algn="ctr" eaLnBrk="1" hangingPunct="1">
              <a:spcBef>
                <a:spcPct val="50000"/>
              </a:spcBef>
              <a:buClrTx/>
              <a:buSzTx/>
              <a:buFontTx/>
              <a:buNone/>
            </a:pPr>
            <a:r>
              <a:rPr lang="zh-TW" altLang="en-US" sz="3600" b="1" dirty="0">
                <a:solidFill>
                  <a:srgbClr val="195999"/>
                </a:solidFill>
                <a:latin typeface="Arial" panose="020B0604020202020204" pitchFamily="34" charset="0"/>
                <a:ea typeface="微軟正黑體" panose="020B0604030504040204" pitchFamily="34" charset="-120"/>
              </a:rPr>
              <a:t>參</a:t>
            </a:r>
            <a:r>
              <a:rPr lang="en-US" altLang="zh-TW" sz="3600" b="1" dirty="0">
                <a:solidFill>
                  <a:srgbClr val="195999"/>
                </a:solidFill>
                <a:latin typeface="微軟正黑體" panose="020B0604030504040204" pitchFamily="34" charset="-120"/>
                <a:ea typeface="微軟正黑體" panose="020B0604030504040204" pitchFamily="34" charset="-120"/>
              </a:rPr>
              <a:t>﹑</a:t>
            </a:r>
            <a:r>
              <a:rPr lang="zh-TW" altLang="en-US" sz="3600" b="1" dirty="0">
                <a:solidFill>
                  <a:srgbClr val="195999"/>
                </a:solidFill>
                <a:latin typeface="Arial" panose="020B0604020202020204" pitchFamily="34" charset="0"/>
                <a:ea typeface="微軟正黑體" panose="020B0604030504040204" pitchFamily="34" charset="-120"/>
              </a:rPr>
              <a:t>結案查訪說明</a:t>
            </a:r>
          </a:p>
        </p:txBody>
      </p:sp>
      <p:sp>
        <p:nvSpPr>
          <p:cNvPr id="7" name="矩形 6">
            <a:extLst>
              <a:ext uri="{FF2B5EF4-FFF2-40B4-BE49-F238E27FC236}">
                <a16:creationId xmlns:a16="http://schemas.microsoft.com/office/drawing/2014/main" id="{ABFDB75A-EEF4-4AFC-B9B8-165BDA72577C}"/>
              </a:ext>
            </a:extLst>
          </p:cNvPr>
          <p:cNvSpPr/>
          <p:nvPr/>
        </p:nvSpPr>
        <p:spPr>
          <a:xfrm>
            <a:off x="367846" y="4388131"/>
            <a:ext cx="2247873" cy="425758"/>
          </a:xfrm>
          <a:prstGeom prst="rect">
            <a:avLst/>
          </a:prstGeom>
        </p:spPr>
        <p:txBody>
          <a:bodyPr wrap="square">
            <a:spAutoFit/>
          </a:bodyPr>
          <a:lstStyle/>
          <a:p>
            <a:pPr>
              <a:lnSpc>
                <a:spcPts val="2585"/>
              </a:lnSpc>
              <a:spcBef>
                <a:spcPts val="0"/>
              </a:spcBef>
              <a:buClr>
                <a:schemeClr val="tx1"/>
              </a:buClr>
              <a:defRPr/>
            </a:pPr>
            <a:r>
              <a:rPr lang="zh-TW" altLang="en-US" sz="2585" b="1" dirty="0">
                <a:latin typeface="微軟正黑體" panose="020B0604030504040204" pitchFamily="34" charset="-120"/>
                <a:ea typeface="微軟正黑體" panose="020B0604030504040204" pitchFamily="34" charset="-120"/>
              </a:rPr>
              <a:t>審查結果如下</a:t>
            </a:r>
            <a:endParaRPr lang="en-US" altLang="zh-TW" sz="2585" b="1" dirty="0">
              <a:latin typeface="微軟正黑體" panose="020B0604030504040204" pitchFamily="34" charset="-120"/>
              <a:ea typeface="微軟正黑體" panose="020B0604030504040204" pitchFamily="34" charset="-120"/>
            </a:endParaRPr>
          </a:p>
        </p:txBody>
      </p:sp>
      <p:sp>
        <p:nvSpPr>
          <p:cNvPr id="15" name="矩形: 圓角 14">
            <a:extLst>
              <a:ext uri="{FF2B5EF4-FFF2-40B4-BE49-F238E27FC236}">
                <a16:creationId xmlns:a16="http://schemas.microsoft.com/office/drawing/2014/main" id="{C8D8AD7C-96FA-4844-B523-B5F0FBCEE2C3}"/>
              </a:ext>
            </a:extLst>
          </p:cNvPr>
          <p:cNvSpPr/>
          <p:nvPr/>
        </p:nvSpPr>
        <p:spPr>
          <a:xfrm>
            <a:off x="417633" y="1156258"/>
            <a:ext cx="2230196" cy="555408"/>
          </a:xfrm>
          <a:prstGeom prst="roundRect">
            <a:avLst/>
          </a:prstGeom>
          <a:gradFill flip="none" rotWithShape="1">
            <a:gsLst>
              <a:gs pos="0">
                <a:schemeClr val="accent1">
                  <a:lumMod val="67000"/>
                </a:schemeClr>
              </a:gs>
              <a:gs pos="48000">
                <a:schemeClr val="accent1">
                  <a:lumMod val="97000"/>
                  <a:lumOff val="3000"/>
                </a:schemeClr>
              </a:gs>
              <a:gs pos="100000">
                <a:schemeClr val="accent1">
                  <a:lumMod val="60000"/>
                  <a:lumOff val="40000"/>
                </a:schemeClr>
              </a:gs>
            </a:gsLst>
            <a:lin ang="16200000" scaled="1"/>
            <a:tileRect/>
          </a:gra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zh-TW" altLang="en-US" sz="2800" b="1" dirty="0">
                <a:latin typeface="+mj-ea"/>
                <a:ea typeface="+mj-ea"/>
              </a:rPr>
              <a:t>結案查訪後</a:t>
            </a:r>
          </a:p>
        </p:txBody>
      </p:sp>
      <p:graphicFrame>
        <p:nvGraphicFramePr>
          <p:cNvPr id="8" name="資料庫圖表 7">
            <a:extLst>
              <a:ext uri="{FF2B5EF4-FFF2-40B4-BE49-F238E27FC236}">
                <a16:creationId xmlns:a16="http://schemas.microsoft.com/office/drawing/2014/main" id="{67FD7240-2B91-4D29-9958-946EF95A4932}"/>
              </a:ext>
            </a:extLst>
          </p:cNvPr>
          <p:cNvGraphicFramePr/>
          <p:nvPr>
            <p:extLst>
              <p:ext uri="{D42A27DB-BD31-4B8C-83A1-F6EECF244321}">
                <p14:modId xmlns:p14="http://schemas.microsoft.com/office/powerpoint/2010/main" val="2059034482"/>
              </p:ext>
            </p:extLst>
          </p:nvPr>
        </p:nvGraphicFramePr>
        <p:xfrm>
          <a:off x="2392178" y="2564473"/>
          <a:ext cx="6096000" cy="4064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1" name="矩形 10">
            <a:extLst>
              <a:ext uri="{FF2B5EF4-FFF2-40B4-BE49-F238E27FC236}">
                <a16:creationId xmlns:a16="http://schemas.microsoft.com/office/drawing/2014/main" id="{59108A6F-1DF8-41DA-91A6-AE8884319168}"/>
              </a:ext>
            </a:extLst>
          </p:cNvPr>
          <p:cNvSpPr/>
          <p:nvPr/>
        </p:nvSpPr>
        <p:spPr>
          <a:xfrm>
            <a:off x="2572579" y="3147785"/>
            <a:ext cx="848309" cy="490134"/>
          </a:xfrm>
          <a:prstGeom prst="rect">
            <a:avLst/>
          </a:prstGeom>
        </p:spPr>
        <p:txBody>
          <a:bodyPr wrap="none">
            <a:spAutoFit/>
          </a:bodyPr>
          <a:lstStyle/>
          <a:p>
            <a:r>
              <a:rPr lang="zh-TW" altLang="en-US" sz="2585" b="1" dirty="0">
                <a:solidFill>
                  <a:srgbClr val="9BBB59"/>
                </a:solidFill>
                <a:latin typeface="Arial" panose="020B0604020202020204" pitchFamily="34" charset="0"/>
                <a:ea typeface="微軟正黑體" panose="020B0604030504040204" pitchFamily="34" charset="-120"/>
              </a:rPr>
              <a:t>通過</a:t>
            </a:r>
            <a:endParaRPr lang="zh-TW" altLang="en-US" sz="2585" dirty="0">
              <a:solidFill>
                <a:srgbClr val="9BBB59"/>
              </a:solidFill>
            </a:endParaRPr>
          </a:p>
        </p:txBody>
      </p:sp>
      <p:sp>
        <p:nvSpPr>
          <p:cNvPr id="18" name="矩形 17">
            <a:extLst>
              <a:ext uri="{FF2B5EF4-FFF2-40B4-BE49-F238E27FC236}">
                <a16:creationId xmlns:a16="http://schemas.microsoft.com/office/drawing/2014/main" id="{F4D37B5A-49C9-4285-AA5F-BDA7630E6539}"/>
              </a:ext>
            </a:extLst>
          </p:cNvPr>
          <p:cNvSpPr/>
          <p:nvPr/>
        </p:nvSpPr>
        <p:spPr>
          <a:xfrm>
            <a:off x="2826031" y="4161783"/>
            <a:ext cx="848309" cy="887935"/>
          </a:xfrm>
          <a:prstGeom prst="rect">
            <a:avLst/>
          </a:prstGeom>
        </p:spPr>
        <p:txBody>
          <a:bodyPr wrap="none">
            <a:spAutoFit/>
          </a:bodyPr>
          <a:lstStyle/>
          <a:p>
            <a:r>
              <a:rPr lang="zh-TW" altLang="en-US" sz="2585" b="1" dirty="0">
                <a:solidFill>
                  <a:srgbClr val="BD9B53"/>
                </a:solidFill>
                <a:latin typeface="Arial" panose="020B0604020202020204" pitchFamily="34" charset="0"/>
                <a:ea typeface="微軟正黑體" panose="020B0604030504040204" pitchFamily="34" charset="-120"/>
              </a:rPr>
              <a:t>書面</a:t>
            </a:r>
            <a:endParaRPr lang="en-US" altLang="zh-TW" sz="2585" b="1" dirty="0">
              <a:solidFill>
                <a:srgbClr val="BD9B53"/>
              </a:solidFill>
              <a:latin typeface="Arial" panose="020B0604020202020204" pitchFamily="34" charset="0"/>
              <a:ea typeface="微軟正黑體" panose="020B0604030504040204" pitchFamily="34" charset="-120"/>
            </a:endParaRPr>
          </a:p>
          <a:p>
            <a:r>
              <a:rPr lang="zh-TW" altLang="en-US" sz="2585" b="1" dirty="0">
                <a:solidFill>
                  <a:srgbClr val="BD9B53"/>
                </a:solidFill>
                <a:latin typeface="Arial" panose="020B0604020202020204" pitchFamily="34" charset="0"/>
                <a:ea typeface="微軟正黑體" panose="020B0604030504040204" pitchFamily="34" charset="-120"/>
              </a:rPr>
              <a:t>補正</a:t>
            </a:r>
            <a:endParaRPr lang="zh-TW" altLang="en-US" sz="2585" dirty="0">
              <a:solidFill>
                <a:srgbClr val="BD9B53"/>
              </a:solidFill>
            </a:endParaRPr>
          </a:p>
        </p:txBody>
      </p:sp>
      <p:sp>
        <p:nvSpPr>
          <p:cNvPr id="19" name="矩形 18">
            <a:extLst>
              <a:ext uri="{FF2B5EF4-FFF2-40B4-BE49-F238E27FC236}">
                <a16:creationId xmlns:a16="http://schemas.microsoft.com/office/drawing/2014/main" id="{5DF5E83D-3F1D-45FF-9E64-41D22A5EEC22}"/>
              </a:ext>
            </a:extLst>
          </p:cNvPr>
          <p:cNvSpPr/>
          <p:nvPr/>
        </p:nvSpPr>
        <p:spPr>
          <a:xfrm>
            <a:off x="2572580" y="5402148"/>
            <a:ext cx="848309" cy="887935"/>
          </a:xfrm>
          <a:prstGeom prst="rect">
            <a:avLst/>
          </a:prstGeom>
        </p:spPr>
        <p:txBody>
          <a:bodyPr wrap="none">
            <a:spAutoFit/>
          </a:bodyPr>
          <a:lstStyle/>
          <a:p>
            <a:r>
              <a:rPr lang="zh-TW" altLang="en-US" sz="2585" b="1" dirty="0">
                <a:solidFill>
                  <a:srgbClr val="C0504D"/>
                </a:solidFill>
                <a:latin typeface="Arial" panose="020B0604020202020204" pitchFamily="34" charset="0"/>
                <a:ea typeface="微軟正黑體" panose="020B0604030504040204" pitchFamily="34" charset="-120"/>
              </a:rPr>
              <a:t>現況</a:t>
            </a:r>
            <a:endParaRPr lang="en-US" altLang="zh-TW" sz="2585" b="1" dirty="0">
              <a:solidFill>
                <a:srgbClr val="C0504D"/>
              </a:solidFill>
              <a:latin typeface="Arial" panose="020B0604020202020204" pitchFamily="34" charset="0"/>
              <a:ea typeface="微軟正黑體" panose="020B0604030504040204" pitchFamily="34" charset="-120"/>
            </a:endParaRPr>
          </a:p>
          <a:p>
            <a:r>
              <a:rPr lang="zh-TW" altLang="en-US" sz="2585" b="1" dirty="0">
                <a:solidFill>
                  <a:srgbClr val="C0504D"/>
                </a:solidFill>
                <a:latin typeface="Arial" panose="020B0604020202020204" pitchFamily="34" charset="0"/>
                <a:ea typeface="微軟正黑體" panose="020B0604030504040204" pitchFamily="34" charset="-120"/>
              </a:rPr>
              <a:t>不佳</a:t>
            </a:r>
            <a:endParaRPr lang="zh-TW" altLang="en-US" sz="2585" dirty="0">
              <a:solidFill>
                <a:srgbClr val="C0504D"/>
              </a:solidFill>
            </a:endParaRPr>
          </a:p>
        </p:txBody>
      </p:sp>
    </p:spTree>
    <p:extLst>
      <p:ext uri="{BB962C8B-B14F-4D97-AF65-F5344CB8AC3E}">
        <p14:creationId xmlns:p14="http://schemas.microsoft.com/office/powerpoint/2010/main" val="296880236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2"/>
          <p:cNvSpPr>
            <a:spLocks noChangeArrowheads="1"/>
          </p:cNvSpPr>
          <p:nvPr/>
        </p:nvSpPr>
        <p:spPr bwMode="auto">
          <a:xfrm>
            <a:off x="417635" y="620394"/>
            <a:ext cx="8308731" cy="4015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ctr"/>
          <a:lstStyle>
            <a:lvl1pPr eaLnBrk="0" hangingPunct="0">
              <a:spcBef>
                <a:spcPts val="575"/>
              </a:spcBef>
              <a:buClr>
                <a:schemeClr val="accent1"/>
              </a:buClr>
              <a:buSzPct val="85000"/>
              <a:buFont typeface="Wingdings 2" pitchFamily="18" charset="2"/>
              <a:buChar char=""/>
              <a:defRPr sz="2600">
                <a:solidFill>
                  <a:schemeClr val="tx1"/>
                </a:solidFill>
                <a:latin typeface="標楷體" pitchFamily="65" charset="-120"/>
                <a:ea typeface="標楷體" pitchFamily="65" charset="-120"/>
              </a:defRPr>
            </a:lvl1pPr>
            <a:lvl2pPr marL="742950" indent="-285750" eaLnBrk="0" hangingPunct="0">
              <a:spcBef>
                <a:spcPts val="375"/>
              </a:spcBef>
              <a:buClr>
                <a:schemeClr val="accent2"/>
              </a:buClr>
              <a:buSzPct val="85000"/>
              <a:buFont typeface="Wingdings 2" pitchFamily="18" charset="2"/>
              <a:buChar char=""/>
              <a:defRPr sz="2400">
                <a:solidFill>
                  <a:schemeClr val="tx1"/>
                </a:solidFill>
                <a:latin typeface="標楷體" pitchFamily="65" charset="-120"/>
                <a:ea typeface="標楷體" pitchFamily="65" charset="-120"/>
              </a:defRPr>
            </a:lvl2pPr>
            <a:lvl3pPr marL="1143000" indent="-228600" eaLnBrk="0" hangingPunct="0">
              <a:spcBef>
                <a:spcPts val="375"/>
              </a:spcBef>
              <a:buClr>
                <a:srgbClr val="F6D3AA"/>
              </a:buClr>
              <a:buSzPct val="85000"/>
              <a:buFont typeface="Wingdings 2" pitchFamily="18" charset="2"/>
              <a:buChar char=""/>
              <a:defRPr sz="2000">
                <a:solidFill>
                  <a:schemeClr val="tx1"/>
                </a:solidFill>
                <a:latin typeface="標楷體" pitchFamily="65" charset="-120"/>
                <a:ea typeface="標楷體" pitchFamily="65" charset="-120"/>
              </a:defRPr>
            </a:lvl3pPr>
            <a:lvl4pPr marL="1600200" indent="-228600" eaLnBrk="0" hangingPunct="0">
              <a:spcBef>
                <a:spcPts val="375"/>
              </a:spcBef>
              <a:buClr>
                <a:srgbClr val="E66C7D"/>
              </a:buClr>
              <a:buSzPct val="80000"/>
              <a:buFont typeface="Wingdings 2" pitchFamily="18" charset="2"/>
              <a:buChar char=""/>
              <a:defRPr sz="2000">
                <a:solidFill>
                  <a:schemeClr val="tx1"/>
                </a:solidFill>
                <a:latin typeface="標楷體" pitchFamily="65" charset="-120"/>
                <a:ea typeface="標楷體" pitchFamily="65" charset="-120"/>
              </a:defRPr>
            </a:lvl4pPr>
            <a:lvl5pPr marL="2057400" indent="-228600" eaLnBrk="0" hangingPunct="0">
              <a:spcBef>
                <a:spcPts val="375"/>
              </a:spcBef>
              <a:buClr>
                <a:srgbClr val="E66C7D"/>
              </a:buClr>
              <a:buChar char="o"/>
              <a:defRPr sz="2000">
                <a:solidFill>
                  <a:schemeClr val="tx1"/>
                </a:solidFill>
                <a:latin typeface="標楷體" pitchFamily="65" charset="-120"/>
                <a:ea typeface="標楷體" pitchFamily="65" charset="-120"/>
              </a:defRPr>
            </a:lvl5pPr>
            <a:lvl6pPr marL="2514600" indent="-228600" eaLnBrk="0" fontAlgn="base" hangingPunct="0">
              <a:spcBef>
                <a:spcPts val="375"/>
              </a:spcBef>
              <a:spcAft>
                <a:spcPct val="0"/>
              </a:spcAft>
              <a:buClr>
                <a:srgbClr val="E66C7D"/>
              </a:buClr>
              <a:buChar char="o"/>
              <a:defRPr sz="2000">
                <a:solidFill>
                  <a:schemeClr val="tx1"/>
                </a:solidFill>
                <a:latin typeface="標楷體" pitchFamily="65" charset="-120"/>
                <a:ea typeface="標楷體" pitchFamily="65" charset="-120"/>
              </a:defRPr>
            </a:lvl6pPr>
            <a:lvl7pPr marL="2971800" indent="-228600" eaLnBrk="0" fontAlgn="base" hangingPunct="0">
              <a:spcBef>
                <a:spcPts val="375"/>
              </a:spcBef>
              <a:spcAft>
                <a:spcPct val="0"/>
              </a:spcAft>
              <a:buClr>
                <a:srgbClr val="E66C7D"/>
              </a:buClr>
              <a:buChar char="o"/>
              <a:defRPr sz="2000">
                <a:solidFill>
                  <a:schemeClr val="tx1"/>
                </a:solidFill>
                <a:latin typeface="標楷體" pitchFamily="65" charset="-120"/>
                <a:ea typeface="標楷體" pitchFamily="65" charset="-120"/>
              </a:defRPr>
            </a:lvl7pPr>
            <a:lvl8pPr marL="3429000" indent="-228600" eaLnBrk="0" fontAlgn="base" hangingPunct="0">
              <a:spcBef>
                <a:spcPts val="375"/>
              </a:spcBef>
              <a:spcAft>
                <a:spcPct val="0"/>
              </a:spcAft>
              <a:buClr>
                <a:srgbClr val="E66C7D"/>
              </a:buClr>
              <a:buChar char="o"/>
              <a:defRPr sz="2000">
                <a:solidFill>
                  <a:schemeClr val="tx1"/>
                </a:solidFill>
                <a:latin typeface="標楷體" pitchFamily="65" charset="-120"/>
                <a:ea typeface="標楷體" pitchFamily="65" charset="-120"/>
              </a:defRPr>
            </a:lvl8pPr>
            <a:lvl9pPr marL="3886200" indent="-228600" eaLnBrk="0" fontAlgn="base" hangingPunct="0">
              <a:spcBef>
                <a:spcPts val="375"/>
              </a:spcBef>
              <a:spcAft>
                <a:spcPct val="0"/>
              </a:spcAft>
              <a:buClr>
                <a:srgbClr val="E66C7D"/>
              </a:buClr>
              <a:buChar char="o"/>
              <a:defRPr sz="2000">
                <a:solidFill>
                  <a:schemeClr val="tx1"/>
                </a:solidFill>
                <a:latin typeface="標楷體" pitchFamily="65" charset="-120"/>
                <a:ea typeface="標楷體" pitchFamily="65" charset="-120"/>
              </a:defRPr>
            </a:lvl9pPr>
          </a:lstStyle>
          <a:p>
            <a:pPr algn="ctr" eaLnBrk="1" hangingPunct="1">
              <a:spcBef>
                <a:spcPct val="50000"/>
              </a:spcBef>
              <a:buClrTx/>
              <a:buSzTx/>
              <a:buFontTx/>
              <a:buNone/>
            </a:pPr>
            <a:r>
              <a:rPr lang="zh-TW" altLang="en-US" sz="3600" b="1" dirty="0">
                <a:solidFill>
                  <a:srgbClr val="195999"/>
                </a:solidFill>
                <a:latin typeface="Arial" panose="020B0604020202020204" pitchFamily="34" charset="0"/>
                <a:ea typeface="微軟正黑體" panose="020B0604030504040204" pitchFamily="34" charset="-120"/>
              </a:rPr>
              <a:t>肆</a:t>
            </a:r>
            <a:r>
              <a:rPr lang="en-US" altLang="zh-TW" sz="3600" b="1" dirty="0">
                <a:solidFill>
                  <a:srgbClr val="195999"/>
                </a:solidFill>
                <a:latin typeface="微軟正黑體" panose="020B0604030504040204" pitchFamily="34" charset="-120"/>
                <a:ea typeface="微軟正黑體" panose="020B0604030504040204" pitchFamily="34" charset="-120"/>
              </a:rPr>
              <a:t>﹑</a:t>
            </a:r>
            <a:r>
              <a:rPr lang="zh-TW" altLang="en-US" sz="3600" b="1" dirty="0">
                <a:solidFill>
                  <a:srgbClr val="195999"/>
                </a:solidFill>
                <a:latin typeface="Arial" panose="020B0604020202020204" pitchFamily="34" charset="0"/>
                <a:ea typeface="微軟正黑體" panose="020B0604030504040204" pitchFamily="34" charset="-120"/>
              </a:rPr>
              <a:t>結案作業</a:t>
            </a:r>
          </a:p>
        </p:txBody>
      </p:sp>
      <p:sp>
        <p:nvSpPr>
          <p:cNvPr id="15" name="矩形: 圓角 14">
            <a:extLst>
              <a:ext uri="{FF2B5EF4-FFF2-40B4-BE49-F238E27FC236}">
                <a16:creationId xmlns:a16="http://schemas.microsoft.com/office/drawing/2014/main" id="{C8D8AD7C-96FA-4844-B523-B5F0FBCEE2C3}"/>
              </a:ext>
            </a:extLst>
          </p:cNvPr>
          <p:cNvSpPr/>
          <p:nvPr/>
        </p:nvSpPr>
        <p:spPr>
          <a:xfrm>
            <a:off x="417633" y="1156258"/>
            <a:ext cx="2230196" cy="555408"/>
          </a:xfrm>
          <a:prstGeom prst="roundRect">
            <a:avLst/>
          </a:prstGeom>
          <a:gradFill flip="none" rotWithShape="1">
            <a:gsLst>
              <a:gs pos="0">
                <a:schemeClr val="accent1">
                  <a:lumMod val="67000"/>
                </a:schemeClr>
              </a:gs>
              <a:gs pos="48000">
                <a:schemeClr val="accent1">
                  <a:lumMod val="97000"/>
                  <a:lumOff val="3000"/>
                </a:schemeClr>
              </a:gs>
              <a:gs pos="100000">
                <a:schemeClr val="accent1">
                  <a:lumMod val="60000"/>
                  <a:lumOff val="40000"/>
                </a:schemeClr>
              </a:gs>
            </a:gsLst>
            <a:lin ang="16200000" scaled="1"/>
            <a:tileRect/>
          </a:gra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zh-TW" altLang="en-US" sz="2800" b="1" dirty="0">
                <a:latin typeface="+mj-ea"/>
                <a:ea typeface="+mj-ea"/>
              </a:rPr>
              <a:t>結案作業</a:t>
            </a:r>
          </a:p>
        </p:txBody>
      </p:sp>
      <p:graphicFrame>
        <p:nvGraphicFramePr>
          <p:cNvPr id="3" name="資料庫圖表 2">
            <a:extLst>
              <a:ext uri="{FF2B5EF4-FFF2-40B4-BE49-F238E27FC236}">
                <a16:creationId xmlns:a16="http://schemas.microsoft.com/office/drawing/2014/main" id="{163984E8-B72B-42F2-B6AC-3E9381F05963}"/>
              </a:ext>
            </a:extLst>
          </p:cNvPr>
          <p:cNvGraphicFramePr/>
          <p:nvPr>
            <p:extLst>
              <p:ext uri="{D42A27DB-BD31-4B8C-83A1-F6EECF244321}">
                <p14:modId xmlns:p14="http://schemas.microsoft.com/office/powerpoint/2010/main" val="3588857309"/>
              </p:ext>
            </p:extLst>
          </p:nvPr>
        </p:nvGraphicFramePr>
        <p:xfrm>
          <a:off x="584990" y="2465184"/>
          <a:ext cx="8141376" cy="74596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8" name="資料庫圖表 7">
            <a:extLst>
              <a:ext uri="{FF2B5EF4-FFF2-40B4-BE49-F238E27FC236}">
                <a16:creationId xmlns:a16="http://schemas.microsoft.com/office/drawing/2014/main" id="{7BD296F8-2CD8-4733-9CFC-F7A7A1EFD964}"/>
              </a:ext>
            </a:extLst>
          </p:cNvPr>
          <p:cNvGraphicFramePr/>
          <p:nvPr>
            <p:extLst>
              <p:ext uri="{D42A27DB-BD31-4B8C-83A1-F6EECF244321}">
                <p14:modId xmlns:p14="http://schemas.microsoft.com/office/powerpoint/2010/main" val="3116008061"/>
              </p:ext>
            </p:extLst>
          </p:nvPr>
        </p:nvGraphicFramePr>
        <p:xfrm>
          <a:off x="604140" y="4760433"/>
          <a:ext cx="8103076" cy="1001794"/>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
        <p:nvSpPr>
          <p:cNvPr id="4" name="文字方塊 3">
            <a:extLst>
              <a:ext uri="{FF2B5EF4-FFF2-40B4-BE49-F238E27FC236}">
                <a16:creationId xmlns:a16="http://schemas.microsoft.com/office/drawing/2014/main" id="{185AEC6D-D2EB-4AC8-A7B9-98FF70C176BD}"/>
              </a:ext>
            </a:extLst>
          </p:cNvPr>
          <p:cNvSpPr txBox="1"/>
          <p:nvPr/>
        </p:nvSpPr>
        <p:spPr>
          <a:xfrm>
            <a:off x="584991" y="1886328"/>
            <a:ext cx="1376447" cy="442674"/>
          </a:xfrm>
          <a:prstGeom prst="roundRect">
            <a:avLst/>
          </a:prstGeom>
          <a:solidFill>
            <a:schemeClr val="accent5">
              <a:lumMod val="20000"/>
              <a:lumOff val="80000"/>
            </a:schemeClr>
          </a:solidFill>
        </p:spPr>
        <p:txBody>
          <a:bodyPr wrap="square" rtlCol="0">
            <a:spAutoFit/>
          </a:bodyPr>
          <a:lstStyle/>
          <a:p>
            <a:pPr algn="ctr"/>
            <a:r>
              <a:rPr lang="zh-TW" altLang="en-US" sz="2000" b="1" dirty="0">
                <a:latin typeface="微軟正黑體" panose="020B0604030504040204" pitchFamily="34" charset="-120"/>
                <a:ea typeface="微軟正黑體" panose="020B0604030504040204" pitchFamily="34" charset="-120"/>
              </a:rPr>
              <a:t>結案作業</a:t>
            </a:r>
          </a:p>
        </p:txBody>
      </p:sp>
      <p:sp>
        <p:nvSpPr>
          <p:cNvPr id="10" name="文字方塊 9">
            <a:extLst>
              <a:ext uri="{FF2B5EF4-FFF2-40B4-BE49-F238E27FC236}">
                <a16:creationId xmlns:a16="http://schemas.microsoft.com/office/drawing/2014/main" id="{3866451D-1945-4B44-BAE1-B7BC4BC1DE4A}"/>
              </a:ext>
            </a:extLst>
          </p:cNvPr>
          <p:cNvSpPr txBox="1"/>
          <p:nvPr/>
        </p:nvSpPr>
        <p:spPr>
          <a:xfrm>
            <a:off x="617561" y="4297408"/>
            <a:ext cx="1376447" cy="510778"/>
          </a:xfrm>
          <a:prstGeom prst="roundRect">
            <a:avLst/>
          </a:prstGeom>
          <a:solidFill>
            <a:schemeClr val="accent6">
              <a:lumMod val="20000"/>
              <a:lumOff val="80000"/>
            </a:schemeClr>
          </a:solidFill>
        </p:spPr>
        <p:txBody>
          <a:bodyPr wrap="square" rtlCol="0">
            <a:spAutoFit/>
          </a:bodyPr>
          <a:lstStyle/>
          <a:p>
            <a:pPr algn="ctr"/>
            <a:r>
              <a:rPr lang="zh-TW" altLang="en-US" sz="2400" b="1" dirty="0">
                <a:latin typeface="微軟正黑體" panose="020B0604030504040204" pitchFamily="34" charset="-120"/>
                <a:ea typeface="微軟正黑體" panose="020B0604030504040204" pitchFamily="34" charset="-120"/>
              </a:rPr>
              <a:t>結案後</a:t>
            </a:r>
          </a:p>
        </p:txBody>
      </p:sp>
      <p:sp>
        <p:nvSpPr>
          <p:cNvPr id="6" name="文字方塊 5">
            <a:extLst>
              <a:ext uri="{FF2B5EF4-FFF2-40B4-BE49-F238E27FC236}">
                <a16:creationId xmlns:a16="http://schemas.microsoft.com/office/drawing/2014/main" id="{FB97FE1A-83E2-424E-88FE-4F6A652656C4}"/>
              </a:ext>
            </a:extLst>
          </p:cNvPr>
          <p:cNvSpPr txBox="1"/>
          <p:nvPr/>
        </p:nvSpPr>
        <p:spPr>
          <a:xfrm>
            <a:off x="433217" y="3356316"/>
            <a:ext cx="3102800" cy="646331"/>
          </a:xfrm>
          <a:prstGeom prst="rect">
            <a:avLst/>
          </a:prstGeom>
          <a:noFill/>
        </p:spPr>
        <p:txBody>
          <a:bodyPr wrap="square" rtlCol="0">
            <a:spAutoFit/>
          </a:bodyPr>
          <a:lstStyle/>
          <a:p>
            <a:pPr marL="263776" indent="-263776">
              <a:buFont typeface="Arial" panose="020B0604020202020204" pitchFamily="34" charset="0"/>
              <a:buChar char="•"/>
            </a:pPr>
            <a:r>
              <a:rPr lang="en-US" altLang="zh-TW" sz="1800" b="1" dirty="0">
                <a:latin typeface="微軟正黑體" panose="020B0604030504040204" pitchFamily="34" charset="-120"/>
                <a:ea typeface="微軟正黑體" panose="020B0604030504040204" pitchFamily="34" charset="-120"/>
              </a:rPr>
              <a:t>Email</a:t>
            </a:r>
            <a:r>
              <a:rPr lang="zh-TW" altLang="en-US" sz="1800" b="1" dirty="0">
                <a:latin typeface="微軟正黑體" panose="020B0604030504040204" pitchFamily="34" charset="-120"/>
                <a:ea typeface="微軟正黑體" panose="020B0604030504040204" pitchFamily="34" charset="-120"/>
              </a:rPr>
              <a:t>寄送至計畫辦公室</a:t>
            </a:r>
            <a:endParaRPr lang="en-US" altLang="zh-TW" sz="1800" b="1" dirty="0">
              <a:latin typeface="微軟正黑體" panose="020B0604030504040204" pitchFamily="34" charset="-120"/>
              <a:ea typeface="微軟正黑體" panose="020B0604030504040204" pitchFamily="34" charset="-120"/>
            </a:endParaRPr>
          </a:p>
          <a:p>
            <a:pPr marL="263776" indent="-263776">
              <a:buFont typeface="Arial" panose="020B0604020202020204" pitchFamily="34" charset="0"/>
              <a:buChar char="•"/>
            </a:pPr>
            <a:r>
              <a:rPr lang="zh-TW" altLang="en-US" sz="1800" b="1" dirty="0" smtClean="0">
                <a:latin typeface="微軟正黑體" panose="020B0604030504040204" pitchFamily="34" charset="-120"/>
                <a:ea typeface="微軟正黑體" panose="020B0604030504040204" pitchFamily="34" charset="-120"/>
              </a:rPr>
              <a:t>紙本結案資料寄送</a:t>
            </a:r>
            <a:endParaRPr lang="zh-TW" altLang="en-US" sz="1800" b="1" dirty="0">
              <a:latin typeface="微軟正黑體" panose="020B0604030504040204" pitchFamily="34" charset="-120"/>
              <a:ea typeface="微軟正黑體" panose="020B0604030504040204" pitchFamily="34" charset="-120"/>
            </a:endParaRPr>
          </a:p>
        </p:txBody>
      </p:sp>
      <p:sp>
        <p:nvSpPr>
          <p:cNvPr id="7" name="矩形 6">
            <a:extLst>
              <a:ext uri="{FF2B5EF4-FFF2-40B4-BE49-F238E27FC236}">
                <a16:creationId xmlns:a16="http://schemas.microsoft.com/office/drawing/2014/main" id="{6C84937E-896F-4E21-944F-224F971697C1}"/>
              </a:ext>
            </a:extLst>
          </p:cNvPr>
          <p:cNvSpPr/>
          <p:nvPr/>
        </p:nvSpPr>
        <p:spPr>
          <a:xfrm>
            <a:off x="3379262" y="3316507"/>
            <a:ext cx="3055283" cy="646331"/>
          </a:xfrm>
          <a:prstGeom prst="rect">
            <a:avLst/>
          </a:prstGeom>
        </p:spPr>
        <p:txBody>
          <a:bodyPr wrap="square">
            <a:spAutoFit/>
          </a:bodyPr>
          <a:lstStyle/>
          <a:p>
            <a:pPr marL="316531" indent="-316531" eaLnBrk="0" fontAlgn="auto" hangingPunct="0">
              <a:spcBef>
                <a:spcPts val="0"/>
              </a:spcBef>
              <a:spcAft>
                <a:spcPts val="0"/>
              </a:spcAft>
              <a:buFont typeface="Arial" panose="020B0604020202020204" pitchFamily="34" charset="0"/>
              <a:buChar char="•"/>
              <a:defRPr/>
            </a:pPr>
            <a:r>
              <a:rPr kumimoji="0" lang="zh-TW" altLang="en-US" sz="1800" b="1" kern="0" dirty="0">
                <a:solidFill>
                  <a:prstClr val="black"/>
                </a:solidFill>
                <a:latin typeface="微軟正黑體" panose="020B0604030504040204" pitchFamily="34" charset="-120"/>
                <a:ea typeface="微軟正黑體" panose="020B0604030504040204" pitchFamily="34" charset="-120"/>
              </a:rPr>
              <a:t>繳回金額依正風財務審查結案報告提供匯款單影本</a:t>
            </a:r>
          </a:p>
        </p:txBody>
      </p:sp>
      <p:sp>
        <p:nvSpPr>
          <p:cNvPr id="16" name="矩形 15">
            <a:extLst>
              <a:ext uri="{FF2B5EF4-FFF2-40B4-BE49-F238E27FC236}">
                <a16:creationId xmlns:a16="http://schemas.microsoft.com/office/drawing/2014/main" id="{83A611D7-4D4A-4714-A020-E59034E1F5B5}"/>
              </a:ext>
            </a:extLst>
          </p:cNvPr>
          <p:cNvSpPr/>
          <p:nvPr/>
        </p:nvSpPr>
        <p:spPr>
          <a:xfrm>
            <a:off x="6530804" y="3316508"/>
            <a:ext cx="2526110" cy="646331"/>
          </a:xfrm>
          <a:prstGeom prst="rect">
            <a:avLst/>
          </a:prstGeom>
        </p:spPr>
        <p:txBody>
          <a:bodyPr wrap="square">
            <a:spAutoFit/>
          </a:bodyPr>
          <a:lstStyle/>
          <a:p>
            <a:pPr marL="316531" indent="-316531" eaLnBrk="0" fontAlgn="auto" hangingPunct="0">
              <a:spcBef>
                <a:spcPts val="0"/>
              </a:spcBef>
              <a:spcAft>
                <a:spcPts val="0"/>
              </a:spcAft>
              <a:buFont typeface="Arial" panose="020B0604020202020204" pitchFamily="34" charset="0"/>
              <a:buChar char="•"/>
              <a:defRPr/>
            </a:pPr>
            <a:r>
              <a:rPr kumimoji="0" lang="zh-TW" altLang="en-US" sz="1800" b="1" kern="0" dirty="0">
                <a:solidFill>
                  <a:prstClr val="black"/>
                </a:solidFill>
                <a:latin typeface="微軟正黑體" panose="020B0604030504040204" pitchFamily="34" charset="-120"/>
                <a:ea typeface="微軟正黑體" panose="020B0604030504040204" pitchFamily="34" charset="-120"/>
              </a:rPr>
              <a:t>完成資料繳交與款項繳回後撥付尾款</a:t>
            </a:r>
          </a:p>
        </p:txBody>
      </p:sp>
      <p:cxnSp>
        <p:nvCxnSpPr>
          <p:cNvPr id="11" name="直線接點 10">
            <a:extLst>
              <a:ext uri="{FF2B5EF4-FFF2-40B4-BE49-F238E27FC236}">
                <a16:creationId xmlns:a16="http://schemas.microsoft.com/office/drawing/2014/main" id="{6A22001E-D7D3-4822-B44A-D597F9782556}"/>
              </a:ext>
            </a:extLst>
          </p:cNvPr>
          <p:cNvCxnSpPr/>
          <p:nvPr/>
        </p:nvCxnSpPr>
        <p:spPr>
          <a:xfrm>
            <a:off x="-19149" y="4100334"/>
            <a:ext cx="9144000" cy="0"/>
          </a:xfrm>
          <a:prstGeom prst="line">
            <a:avLst/>
          </a:prstGeom>
          <a:ln w="28575">
            <a:solidFill>
              <a:schemeClr val="bg1">
                <a:lumMod val="85000"/>
              </a:schemeClr>
            </a:solidFill>
            <a:prstDash val="dashDot"/>
          </a:ln>
        </p:spPr>
        <p:style>
          <a:lnRef idx="1">
            <a:schemeClr val="accent1"/>
          </a:lnRef>
          <a:fillRef idx="0">
            <a:schemeClr val="accent1"/>
          </a:fillRef>
          <a:effectRef idx="0">
            <a:schemeClr val="accent1"/>
          </a:effectRef>
          <a:fontRef idx="minor">
            <a:schemeClr val="tx1"/>
          </a:fontRef>
        </p:style>
      </p:cxnSp>
      <p:sp>
        <p:nvSpPr>
          <p:cNvPr id="17" name="矩形 16">
            <a:extLst>
              <a:ext uri="{FF2B5EF4-FFF2-40B4-BE49-F238E27FC236}">
                <a16:creationId xmlns:a16="http://schemas.microsoft.com/office/drawing/2014/main" id="{6AF82021-2BE2-4B18-A78F-98B8A28E72F8}"/>
              </a:ext>
            </a:extLst>
          </p:cNvPr>
          <p:cNvSpPr/>
          <p:nvPr/>
        </p:nvSpPr>
        <p:spPr>
          <a:xfrm>
            <a:off x="565840" y="5762227"/>
            <a:ext cx="3126594" cy="369332"/>
          </a:xfrm>
          <a:prstGeom prst="rect">
            <a:avLst/>
          </a:prstGeom>
        </p:spPr>
        <p:txBody>
          <a:bodyPr wrap="square">
            <a:spAutoFit/>
          </a:bodyPr>
          <a:lstStyle/>
          <a:p>
            <a:pPr marL="316531" indent="-316531" eaLnBrk="0" fontAlgn="auto" hangingPunct="0">
              <a:spcBef>
                <a:spcPts val="0"/>
              </a:spcBef>
              <a:spcAft>
                <a:spcPts val="0"/>
              </a:spcAft>
              <a:buFont typeface="Arial" panose="020B0604020202020204" pitchFamily="34" charset="0"/>
              <a:buChar char="•"/>
              <a:defRPr/>
            </a:pPr>
            <a:r>
              <a:rPr kumimoji="0" lang="zh-TW" altLang="en-US" sz="1800" b="1" kern="0" dirty="0">
                <a:solidFill>
                  <a:prstClr val="black"/>
                </a:solidFill>
                <a:latin typeface="微軟正黑體" panose="020B0604030504040204" pitchFamily="34" charset="-120"/>
                <a:ea typeface="微軟正黑體" panose="020B0604030504040204" pitchFamily="34" charset="-120"/>
              </a:rPr>
              <a:t>結案作業後三個月內歸還</a:t>
            </a:r>
          </a:p>
        </p:txBody>
      </p:sp>
      <p:sp>
        <p:nvSpPr>
          <p:cNvPr id="2" name="投影片編號版面配置區 1">
            <a:extLst>
              <a:ext uri="{FF2B5EF4-FFF2-40B4-BE49-F238E27FC236}">
                <a16:creationId xmlns:a16="http://schemas.microsoft.com/office/drawing/2014/main" id="{D7C86B3E-F03B-4051-B03E-101264586A23}"/>
              </a:ext>
            </a:extLst>
          </p:cNvPr>
          <p:cNvSpPr>
            <a:spLocks noGrp="1"/>
          </p:cNvSpPr>
          <p:nvPr>
            <p:ph type="sldNum" sz="quarter" idx="12"/>
          </p:nvPr>
        </p:nvSpPr>
        <p:spPr/>
        <p:txBody>
          <a:bodyPr/>
          <a:lstStyle/>
          <a:p>
            <a:fld id="{399568F1-1F4A-4DD5-A767-535B5DC69A90}" type="slidenum">
              <a:rPr lang="zh-TW" altLang="en-US" smtClean="0"/>
              <a:t>11</a:t>
            </a:fld>
            <a:endParaRPr lang="zh-TW" altLang="en-US" dirty="0"/>
          </a:p>
        </p:txBody>
      </p:sp>
    </p:spTree>
    <p:extLst>
      <p:ext uri="{BB962C8B-B14F-4D97-AF65-F5344CB8AC3E}">
        <p14:creationId xmlns:p14="http://schemas.microsoft.com/office/powerpoint/2010/main" val="410526463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圓角 1">
            <a:extLst>
              <a:ext uri="{FF2B5EF4-FFF2-40B4-BE49-F238E27FC236}">
                <a16:creationId xmlns:a16="http://schemas.microsoft.com/office/drawing/2014/main" id="{C871B910-AAF3-4969-96A9-2DF6D3CCC0CB}"/>
              </a:ext>
            </a:extLst>
          </p:cNvPr>
          <p:cNvSpPr/>
          <p:nvPr/>
        </p:nvSpPr>
        <p:spPr>
          <a:xfrm>
            <a:off x="417636" y="2623845"/>
            <a:ext cx="4075988" cy="2663596"/>
          </a:xfrm>
          <a:prstGeom prst="roundRect">
            <a:avLst/>
          </a:prstGeom>
          <a:solidFill>
            <a:schemeClr val="accent1">
              <a:lumMod val="20000"/>
              <a:lumOff val="80000"/>
            </a:schemeClr>
          </a:solid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16531" lvl="2" indent="-316531">
              <a:buFont typeface="+mj-lt"/>
              <a:buAutoNum type="arabicPeriod"/>
            </a:pPr>
            <a:r>
              <a:rPr lang="zh-TW" altLang="en-US" sz="1800" b="1" dirty="0">
                <a:solidFill>
                  <a:schemeClr val="tx1"/>
                </a:solidFill>
                <a:latin typeface="微軟正黑體" panose="020B0604030504040204" pitchFamily="34" charset="-120"/>
                <a:ea typeface="微軟正黑體" panose="020B0604030504040204" pitchFamily="34" charset="-120"/>
              </a:rPr>
              <a:t>結案報告</a:t>
            </a:r>
            <a:r>
              <a:rPr lang="en-US" altLang="zh-TW" sz="1800" b="1" dirty="0">
                <a:solidFill>
                  <a:schemeClr val="tx1"/>
                </a:solidFill>
                <a:latin typeface="微軟正黑體" panose="020B0604030504040204" pitchFamily="34" charset="-120"/>
                <a:ea typeface="微軟正黑體" panose="020B0604030504040204" pitchFamily="34" charset="-120"/>
              </a:rPr>
              <a:t>(</a:t>
            </a:r>
            <a:r>
              <a:rPr lang="zh-TW" altLang="en-US" sz="1800" b="1" dirty="0">
                <a:solidFill>
                  <a:schemeClr val="tx1"/>
                </a:solidFill>
                <a:latin typeface="微軟正黑體" panose="020B0604030504040204" pitchFamily="34" charset="-120"/>
                <a:ea typeface="微軟正黑體" panose="020B0604030504040204" pitchFamily="34" charset="-120"/>
              </a:rPr>
              <a:t>膠裝最終版</a:t>
            </a:r>
            <a:r>
              <a:rPr lang="en-US" altLang="zh-TW" sz="1800" b="1" dirty="0">
                <a:solidFill>
                  <a:schemeClr val="tx1"/>
                </a:solidFill>
                <a:latin typeface="微軟正黑體" panose="020B0604030504040204" pitchFamily="34" charset="-120"/>
                <a:ea typeface="微軟正黑體" panose="020B0604030504040204" pitchFamily="34" charset="-120"/>
              </a:rPr>
              <a:t>)</a:t>
            </a:r>
          </a:p>
          <a:p>
            <a:pPr marL="316531" lvl="2" indent="-316531">
              <a:buFont typeface="+mj-lt"/>
              <a:buAutoNum type="arabicPeriod"/>
            </a:pPr>
            <a:r>
              <a:rPr lang="zh-TW" altLang="en-US" sz="1800" b="1" dirty="0">
                <a:solidFill>
                  <a:schemeClr val="tx1"/>
                </a:solidFill>
                <a:latin typeface="微軟正黑體" panose="020B0604030504040204" pitchFamily="34" charset="-120"/>
                <a:ea typeface="微軟正黑體" panose="020B0604030504040204" pitchFamily="34" charset="-120"/>
              </a:rPr>
              <a:t>全程執行總報告摘要表</a:t>
            </a:r>
            <a:r>
              <a:rPr lang="en-US" altLang="zh-TW" sz="1800" b="1" dirty="0">
                <a:solidFill>
                  <a:schemeClr val="tx1"/>
                </a:solidFill>
                <a:latin typeface="微軟正黑體" panose="020B0604030504040204" pitchFamily="34" charset="-120"/>
                <a:ea typeface="微軟正黑體" panose="020B0604030504040204" pitchFamily="34" charset="-120"/>
              </a:rPr>
              <a:t>(</a:t>
            </a:r>
            <a:r>
              <a:rPr lang="zh-TW" altLang="en-US" sz="1800" b="1" dirty="0">
                <a:solidFill>
                  <a:schemeClr val="tx1"/>
                </a:solidFill>
                <a:latin typeface="微軟正黑體" panose="020B0604030504040204" pitchFamily="34" charset="-120"/>
                <a:ea typeface="微軟正黑體" panose="020B0604030504040204" pitchFamily="34" charset="-120"/>
              </a:rPr>
              <a:t>至少五張</a:t>
            </a:r>
            <a:r>
              <a:rPr lang="en-US" altLang="zh-TW" sz="1800" b="1" dirty="0">
                <a:solidFill>
                  <a:schemeClr val="tx1"/>
                </a:solidFill>
                <a:latin typeface="微軟正黑體" panose="020B0604030504040204" pitchFamily="34" charset="-120"/>
                <a:ea typeface="微軟正黑體" panose="020B0604030504040204" pitchFamily="34" charset="-120"/>
              </a:rPr>
              <a:t>JPG</a:t>
            </a:r>
            <a:r>
              <a:rPr lang="zh-TW" altLang="en-US" sz="1800" b="1" dirty="0">
                <a:solidFill>
                  <a:schemeClr val="tx1"/>
                </a:solidFill>
                <a:latin typeface="微軟正黑體" panose="020B0604030504040204" pitchFamily="34" charset="-120"/>
                <a:ea typeface="微軟正黑體" panose="020B0604030504040204" pitchFamily="34" charset="-120"/>
              </a:rPr>
              <a:t>檔案，解析度</a:t>
            </a:r>
            <a:r>
              <a:rPr lang="en-US" altLang="zh-TW" sz="1800" b="1" dirty="0">
                <a:solidFill>
                  <a:schemeClr val="tx1"/>
                </a:solidFill>
                <a:latin typeface="微軟正黑體" panose="020B0604030504040204" pitchFamily="34" charset="-120"/>
                <a:ea typeface="微軟正黑體" panose="020B0604030504040204" pitchFamily="34" charset="-120"/>
              </a:rPr>
              <a:t>300DPI</a:t>
            </a:r>
            <a:r>
              <a:rPr lang="zh-TW" altLang="en-US" sz="1800" b="1" dirty="0">
                <a:solidFill>
                  <a:schemeClr val="tx1"/>
                </a:solidFill>
                <a:latin typeface="微軟正黑體" panose="020B0604030504040204" pitchFamily="34" charset="-120"/>
                <a:ea typeface="微軟正黑體" panose="020B0604030504040204" pitchFamily="34" charset="-120"/>
              </a:rPr>
              <a:t>以上</a:t>
            </a:r>
            <a:r>
              <a:rPr lang="en-US" altLang="zh-TW" sz="1800" b="1" dirty="0">
                <a:solidFill>
                  <a:schemeClr val="tx1"/>
                </a:solidFill>
                <a:latin typeface="微軟正黑體" panose="020B0604030504040204" pitchFamily="34" charset="-120"/>
                <a:ea typeface="微軟正黑體" panose="020B0604030504040204" pitchFamily="34" charset="-120"/>
              </a:rPr>
              <a:t>)</a:t>
            </a:r>
          </a:p>
          <a:p>
            <a:pPr marL="316531" lvl="2" indent="-316531">
              <a:buFont typeface="+mj-lt"/>
              <a:buAutoNum type="arabicPeriod"/>
            </a:pPr>
            <a:r>
              <a:rPr lang="zh-TW" altLang="en-US" sz="1800" b="1" dirty="0">
                <a:solidFill>
                  <a:schemeClr val="tx1"/>
                </a:solidFill>
                <a:latin typeface="微軟正黑體" panose="020B0604030504040204" pitchFamily="34" charset="-120"/>
                <a:ea typeface="微軟正黑體" panose="020B0604030504040204" pitchFamily="34" charset="-120"/>
              </a:rPr>
              <a:t>附件三所附之照片、圖檔</a:t>
            </a:r>
            <a:r>
              <a:rPr lang="en-US" altLang="zh-TW" sz="1800" b="1" dirty="0">
                <a:solidFill>
                  <a:schemeClr val="tx1"/>
                </a:solidFill>
                <a:latin typeface="微軟正黑體" panose="020B0604030504040204" pitchFamily="34" charset="-120"/>
                <a:ea typeface="微軟正黑體" panose="020B0604030504040204" pitchFamily="34" charset="-120"/>
              </a:rPr>
              <a:t>(</a:t>
            </a:r>
            <a:r>
              <a:rPr lang="zh-TW" altLang="en-US" sz="1800" b="1" dirty="0">
                <a:solidFill>
                  <a:schemeClr val="tx1"/>
                </a:solidFill>
                <a:latin typeface="微軟正黑體" panose="020B0604030504040204" pitchFamily="34" charset="-120"/>
                <a:ea typeface="微軟正黑體" panose="020B0604030504040204" pitchFamily="34" charset="-120"/>
              </a:rPr>
              <a:t>至少三張</a:t>
            </a:r>
            <a:r>
              <a:rPr lang="en-US" altLang="zh-TW" sz="1800" b="1" dirty="0">
                <a:solidFill>
                  <a:schemeClr val="tx1"/>
                </a:solidFill>
                <a:latin typeface="微軟正黑體" panose="020B0604030504040204" pitchFamily="34" charset="-120"/>
                <a:ea typeface="微軟正黑體" panose="020B0604030504040204" pitchFamily="34" charset="-120"/>
              </a:rPr>
              <a:t>JPG</a:t>
            </a:r>
            <a:r>
              <a:rPr lang="zh-TW" altLang="en-US" sz="1800" b="1" dirty="0">
                <a:solidFill>
                  <a:schemeClr val="tx1"/>
                </a:solidFill>
                <a:latin typeface="微軟正黑體" panose="020B0604030504040204" pitchFamily="34" charset="-120"/>
                <a:ea typeface="微軟正黑體" panose="020B0604030504040204" pitchFamily="34" charset="-120"/>
              </a:rPr>
              <a:t>檔案，解析度</a:t>
            </a:r>
            <a:r>
              <a:rPr lang="en-US" altLang="zh-TW" sz="1800" b="1" dirty="0">
                <a:solidFill>
                  <a:schemeClr val="tx1"/>
                </a:solidFill>
                <a:latin typeface="微軟正黑體" panose="020B0604030504040204" pitchFamily="34" charset="-120"/>
                <a:ea typeface="微軟正黑體" panose="020B0604030504040204" pitchFamily="34" charset="-120"/>
              </a:rPr>
              <a:t>300DPI</a:t>
            </a:r>
            <a:r>
              <a:rPr lang="zh-TW" altLang="en-US" sz="1800" b="1" dirty="0">
                <a:solidFill>
                  <a:schemeClr val="tx1"/>
                </a:solidFill>
                <a:latin typeface="微軟正黑體" panose="020B0604030504040204" pitchFamily="34" charset="-120"/>
                <a:ea typeface="微軟正黑體" panose="020B0604030504040204" pitchFamily="34" charset="-120"/>
              </a:rPr>
              <a:t>以上</a:t>
            </a:r>
            <a:r>
              <a:rPr lang="en-US" altLang="zh-TW" sz="1800" b="1" dirty="0">
                <a:solidFill>
                  <a:schemeClr val="tx1"/>
                </a:solidFill>
                <a:latin typeface="微軟正黑體" panose="020B0604030504040204" pitchFamily="34" charset="-120"/>
                <a:ea typeface="微軟正黑體" panose="020B0604030504040204" pitchFamily="34" charset="-120"/>
              </a:rPr>
              <a:t>)</a:t>
            </a:r>
            <a:endParaRPr lang="zh-TW" altLang="en-US" sz="1800" b="1" dirty="0">
              <a:solidFill>
                <a:schemeClr val="tx1"/>
              </a:solidFill>
              <a:latin typeface="微軟正黑體" panose="020B0604030504040204" pitchFamily="34" charset="-120"/>
              <a:ea typeface="微軟正黑體" panose="020B0604030504040204" pitchFamily="34" charset="-120"/>
            </a:endParaRPr>
          </a:p>
          <a:p>
            <a:pPr marL="316531" lvl="2" indent="-316531">
              <a:buFont typeface="+mj-lt"/>
              <a:buAutoNum type="arabicPeriod"/>
            </a:pPr>
            <a:r>
              <a:rPr lang="zh-TW" altLang="en-US" sz="1800" b="1" dirty="0">
                <a:solidFill>
                  <a:schemeClr val="tx1"/>
                </a:solidFill>
                <a:latin typeface="微軟正黑體" panose="020B0604030504040204" pitchFamily="34" charset="-120"/>
                <a:ea typeface="微軟正黑體" panose="020B0604030504040204" pitchFamily="34" charset="-120"/>
              </a:rPr>
              <a:t>結案簡報檔</a:t>
            </a:r>
            <a:r>
              <a:rPr lang="en-US" altLang="zh-TW" sz="1800" b="1" dirty="0">
                <a:solidFill>
                  <a:schemeClr val="tx1"/>
                </a:solidFill>
                <a:latin typeface="微軟正黑體" panose="020B0604030504040204" pitchFamily="34" charset="-120"/>
                <a:ea typeface="微軟正黑體" panose="020B0604030504040204" pitchFamily="34" charset="-120"/>
              </a:rPr>
              <a:t>(</a:t>
            </a:r>
            <a:r>
              <a:rPr lang="zh-TW" altLang="en-US" sz="1800" b="1" dirty="0">
                <a:solidFill>
                  <a:schemeClr val="tx1"/>
                </a:solidFill>
                <a:latin typeface="微軟正黑體" panose="020B0604030504040204" pitchFamily="34" charset="-120"/>
                <a:ea typeface="微軟正黑體" panose="020B0604030504040204" pitchFamily="34" charset="-120"/>
              </a:rPr>
              <a:t>含一頁簡報</a:t>
            </a:r>
            <a:r>
              <a:rPr lang="en-US" altLang="zh-TW" sz="1800" b="1" dirty="0">
                <a:solidFill>
                  <a:schemeClr val="tx1"/>
                </a:solidFill>
                <a:latin typeface="微軟正黑體" panose="020B0604030504040204" pitchFamily="34" charset="-120"/>
                <a:ea typeface="微軟正黑體" panose="020B0604030504040204" pitchFamily="34" charset="-120"/>
              </a:rPr>
              <a:t>)</a:t>
            </a:r>
            <a:endParaRPr lang="zh-TW" altLang="en-US" sz="1800" b="1" dirty="0">
              <a:solidFill>
                <a:schemeClr val="tx1"/>
              </a:solidFill>
              <a:latin typeface="微軟正黑體" panose="020B0604030504040204" pitchFamily="34" charset="-120"/>
              <a:ea typeface="微軟正黑體" panose="020B0604030504040204" pitchFamily="34" charset="-120"/>
            </a:endParaRPr>
          </a:p>
          <a:p>
            <a:pPr marL="0" lvl="2"/>
            <a:endParaRPr lang="zh-TW" altLang="en-US" sz="1800" b="1" dirty="0">
              <a:solidFill>
                <a:schemeClr val="tx1"/>
              </a:solidFill>
              <a:latin typeface="微軟正黑體" panose="020B0604030504040204" pitchFamily="34" charset="-120"/>
              <a:ea typeface="微軟正黑體" panose="020B0604030504040204" pitchFamily="34" charset="-120"/>
            </a:endParaRPr>
          </a:p>
        </p:txBody>
      </p:sp>
      <p:sp>
        <p:nvSpPr>
          <p:cNvPr id="9" name="Rectangle 7"/>
          <p:cNvSpPr>
            <a:spLocks noChangeArrowheads="1"/>
          </p:cNvSpPr>
          <p:nvPr/>
        </p:nvSpPr>
        <p:spPr bwMode="auto">
          <a:xfrm>
            <a:off x="417633" y="1644870"/>
            <a:ext cx="8308732" cy="523511"/>
          </a:xfrm>
          <a:prstGeom prst="rect">
            <a:avLst/>
          </a:prstGeom>
          <a:noFill/>
          <a:ln>
            <a:noFill/>
          </a:ln>
        </p:spPr>
        <p:txBody>
          <a:bodyPr/>
          <a:lstStyle/>
          <a:p>
            <a:pPr marL="79133" lvl="2">
              <a:lnSpc>
                <a:spcPts val="3508"/>
              </a:lnSpc>
            </a:pPr>
            <a:r>
              <a:rPr lang="zh-TW" altLang="en-US" sz="2400" b="1" dirty="0">
                <a:latin typeface="微軟正黑體" panose="020B0604030504040204" pitchFamily="34" charset="-120"/>
                <a:ea typeface="微軟正黑體" panose="020B0604030504040204" pitchFamily="34" charset="-120"/>
              </a:rPr>
              <a:t>廠商請於</a:t>
            </a:r>
            <a:r>
              <a:rPr lang="zh-TW" altLang="en-US" sz="2400" b="1" dirty="0">
                <a:solidFill>
                  <a:schemeClr val="accent6"/>
                </a:solidFill>
                <a:latin typeface="微軟正黑體" panose="020B0604030504040204" pitchFamily="34" charset="-120"/>
                <a:ea typeface="微軟正黑體" panose="020B0604030504040204" pitchFamily="34" charset="-120"/>
              </a:rPr>
              <a:t>審查通過後</a:t>
            </a:r>
            <a:r>
              <a:rPr lang="en-US" altLang="zh-TW" sz="2400" b="1" dirty="0">
                <a:solidFill>
                  <a:schemeClr val="accent6"/>
                </a:solidFill>
                <a:latin typeface="微軟正黑體" panose="020B0604030504040204" pitchFamily="34" charset="-120"/>
                <a:ea typeface="微軟正黑體" panose="020B0604030504040204" pitchFamily="34" charset="-120"/>
              </a:rPr>
              <a:t>1</a:t>
            </a:r>
            <a:r>
              <a:rPr lang="zh-TW" altLang="en-US" sz="2400" b="1" dirty="0">
                <a:solidFill>
                  <a:schemeClr val="accent6"/>
                </a:solidFill>
                <a:latin typeface="微軟正黑體" panose="020B0604030504040204" pitchFamily="34" charset="-120"/>
                <a:ea typeface="微軟正黑體" panose="020B0604030504040204" pitchFamily="34" charset="-120"/>
              </a:rPr>
              <a:t>週內</a:t>
            </a:r>
            <a:r>
              <a:rPr lang="zh-TW" altLang="en-US" sz="2400" b="1" dirty="0">
                <a:latin typeface="微軟正黑體" panose="020B0604030504040204" pitchFamily="34" charset="-120"/>
                <a:ea typeface="微軟正黑體" panose="020B0604030504040204" pitchFamily="34" charset="-120"/>
              </a:rPr>
              <a:t>，提供以下資料：</a:t>
            </a:r>
            <a:endParaRPr lang="en-US" altLang="zh-TW" sz="2400" b="1" dirty="0">
              <a:latin typeface="微軟正黑體" panose="020B0604030504040204" pitchFamily="34" charset="-120"/>
              <a:ea typeface="微軟正黑體" panose="020B0604030504040204" pitchFamily="34" charset="-120"/>
            </a:endParaRPr>
          </a:p>
        </p:txBody>
      </p:sp>
      <p:sp>
        <p:nvSpPr>
          <p:cNvPr id="14" name="Rectangle 2"/>
          <p:cNvSpPr>
            <a:spLocks noChangeArrowheads="1"/>
          </p:cNvSpPr>
          <p:nvPr/>
        </p:nvSpPr>
        <p:spPr bwMode="auto">
          <a:xfrm>
            <a:off x="417635" y="620394"/>
            <a:ext cx="8308731" cy="4015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ctr"/>
          <a:lstStyle>
            <a:lvl1pPr eaLnBrk="0" hangingPunct="0">
              <a:spcBef>
                <a:spcPts val="575"/>
              </a:spcBef>
              <a:buClr>
                <a:schemeClr val="accent1"/>
              </a:buClr>
              <a:buSzPct val="85000"/>
              <a:buFont typeface="Wingdings 2" pitchFamily="18" charset="2"/>
              <a:buChar char=""/>
              <a:defRPr sz="2600">
                <a:solidFill>
                  <a:schemeClr val="tx1"/>
                </a:solidFill>
                <a:latin typeface="標楷體" pitchFamily="65" charset="-120"/>
                <a:ea typeface="標楷體" pitchFamily="65" charset="-120"/>
              </a:defRPr>
            </a:lvl1pPr>
            <a:lvl2pPr marL="742950" indent="-285750" eaLnBrk="0" hangingPunct="0">
              <a:spcBef>
                <a:spcPts val="375"/>
              </a:spcBef>
              <a:buClr>
                <a:schemeClr val="accent2"/>
              </a:buClr>
              <a:buSzPct val="85000"/>
              <a:buFont typeface="Wingdings 2" pitchFamily="18" charset="2"/>
              <a:buChar char=""/>
              <a:defRPr sz="2400">
                <a:solidFill>
                  <a:schemeClr val="tx1"/>
                </a:solidFill>
                <a:latin typeface="標楷體" pitchFamily="65" charset="-120"/>
                <a:ea typeface="標楷體" pitchFamily="65" charset="-120"/>
              </a:defRPr>
            </a:lvl2pPr>
            <a:lvl3pPr marL="1143000" indent="-228600" eaLnBrk="0" hangingPunct="0">
              <a:spcBef>
                <a:spcPts val="375"/>
              </a:spcBef>
              <a:buClr>
                <a:srgbClr val="F6D3AA"/>
              </a:buClr>
              <a:buSzPct val="85000"/>
              <a:buFont typeface="Wingdings 2" pitchFamily="18" charset="2"/>
              <a:buChar char=""/>
              <a:defRPr sz="2000">
                <a:solidFill>
                  <a:schemeClr val="tx1"/>
                </a:solidFill>
                <a:latin typeface="標楷體" pitchFamily="65" charset="-120"/>
                <a:ea typeface="標楷體" pitchFamily="65" charset="-120"/>
              </a:defRPr>
            </a:lvl3pPr>
            <a:lvl4pPr marL="1600200" indent="-228600" eaLnBrk="0" hangingPunct="0">
              <a:spcBef>
                <a:spcPts val="375"/>
              </a:spcBef>
              <a:buClr>
                <a:srgbClr val="E66C7D"/>
              </a:buClr>
              <a:buSzPct val="80000"/>
              <a:buFont typeface="Wingdings 2" pitchFamily="18" charset="2"/>
              <a:buChar char=""/>
              <a:defRPr sz="2000">
                <a:solidFill>
                  <a:schemeClr val="tx1"/>
                </a:solidFill>
                <a:latin typeface="標楷體" pitchFamily="65" charset="-120"/>
                <a:ea typeface="標楷體" pitchFamily="65" charset="-120"/>
              </a:defRPr>
            </a:lvl4pPr>
            <a:lvl5pPr marL="2057400" indent="-228600" eaLnBrk="0" hangingPunct="0">
              <a:spcBef>
                <a:spcPts val="375"/>
              </a:spcBef>
              <a:buClr>
                <a:srgbClr val="E66C7D"/>
              </a:buClr>
              <a:buChar char="o"/>
              <a:defRPr sz="2000">
                <a:solidFill>
                  <a:schemeClr val="tx1"/>
                </a:solidFill>
                <a:latin typeface="標楷體" pitchFamily="65" charset="-120"/>
                <a:ea typeface="標楷體" pitchFamily="65" charset="-120"/>
              </a:defRPr>
            </a:lvl5pPr>
            <a:lvl6pPr marL="2514600" indent="-228600" eaLnBrk="0" fontAlgn="base" hangingPunct="0">
              <a:spcBef>
                <a:spcPts val="375"/>
              </a:spcBef>
              <a:spcAft>
                <a:spcPct val="0"/>
              </a:spcAft>
              <a:buClr>
                <a:srgbClr val="E66C7D"/>
              </a:buClr>
              <a:buChar char="o"/>
              <a:defRPr sz="2000">
                <a:solidFill>
                  <a:schemeClr val="tx1"/>
                </a:solidFill>
                <a:latin typeface="標楷體" pitchFamily="65" charset="-120"/>
                <a:ea typeface="標楷體" pitchFamily="65" charset="-120"/>
              </a:defRPr>
            </a:lvl6pPr>
            <a:lvl7pPr marL="2971800" indent="-228600" eaLnBrk="0" fontAlgn="base" hangingPunct="0">
              <a:spcBef>
                <a:spcPts val="375"/>
              </a:spcBef>
              <a:spcAft>
                <a:spcPct val="0"/>
              </a:spcAft>
              <a:buClr>
                <a:srgbClr val="E66C7D"/>
              </a:buClr>
              <a:buChar char="o"/>
              <a:defRPr sz="2000">
                <a:solidFill>
                  <a:schemeClr val="tx1"/>
                </a:solidFill>
                <a:latin typeface="標楷體" pitchFamily="65" charset="-120"/>
                <a:ea typeface="標楷體" pitchFamily="65" charset="-120"/>
              </a:defRPr>
            </a:lvl7pPr>
            <a:lvl8pPr marL="3429000" indent="-228600" eaLnBrk="0" fontAlgn="base" hangingPunct="0">
              <a:spcBef>
                <a:spcPts val="375"/>
              </a:spcBef>
              <a:spcAft>
                <a:spcPct val="0"/>
              </a:spcAft>
              <a:buClr>
                <a:srgbClr val="E66C7D"/>
              </a:buClr>
              <a:buChar char="o"/>
              <a:defRPr sz="2000">
                <a:solidFill>
                  <a:schemeClr val="tx1"/>
                </a:solidFill>
                <a:latin typeface="標楷體" pitchFamily="65" charset="-120"/>
                <a:ea typeface="標楷體" pitchFamily="65" charset="-120"/>
              </a:defRPr>
            </a:lvl8pPr>
            <a:lvl9pPr marL="3886200" indent="-228600" eaLnBrk="0" fontAlgn="base" hangingPunct="0">
              <a:spcBef>
                <a:spcPts val="375"/>
              </a:spcBef>
              <a:spcAft>
                <a:spcPct val="0"/>
              </a:spcAft>
              <a:buClr>
                <a:srgbClr val="E66C7D"/>
              </a:buClr>
              <a:buChar char="o"/>
              <a:defRPr sz="2000">
                <a:solidFill>
                  <a:schemeClr val="tx1"/>
                </a:solidFill>
                <a:latin typeface="標楷體" pitchFamily="65" charset="-120"/>
                <a:ea typeface="標楷體" pitchFamily="65" charset="-120"/>
              </a:defRPr>
            </a:lvl9pPr>
          </a:lstStyle>
          <a:p>
            <a:pPr algn="ctr" eaLnBrk="1" hangingPunct="1">
              <a:spcBef>
                <a:spcPct val="50000"/>
              </a:spcBef>
              <a:buClrTx/>
              <a:buSzTx/>
              <a:buFontTx/>
              <a:buNone/>
            </a:pPr>
            <a:r>
              <a:rPr lang="zh-TW" altLang="en-US" sz="3600" b="1" dirty="0">
                <a:solidFill>
                  <a:srgbClr val="195999"/>
                </a:solidFill>
                <a:latin typeface="Arial" panose="020B0604020202020204" pitchFamily="34" charset="0"/>
                <a:ea typeface="微軟正黑體" panose="020B0604030504040204" pitchFamily="34" charset="-120"/>
              </a:rPr>
              <a:t>肆</a:t>
            </a:r>
            <a:r>
              <a:rPr lang="en-US" altLang="zh-TW" sz="3600" b="1" dirty="0">
                <a:solidFill>
                  <a:srgbClr val="195999"/>
                </a:solidFill>
                <a:latin typeface="微軟正黑體" panose="020B0604030504040204" pitchFamily="34" charset="-120"/>
                <a:ea typeface="微軟正黑體" panose="020B0604030504040204" pitchFamily="34" charset="-120"/>
              </a:rPr>
              <a:t>﹑</a:t>
            </a:r>
            <a:r>
              <a:rPr lang="zh-TW" altLang="en-US" sz="3600" b="1" dirty="0">
                <a:solidFill>
                  <a:srgbClr val="195999"/>
                </a:solidFill>
                <a:latin typeface="Arial" panose="020B0604020202020204" pitchFamily="34" charset="0"/>
                <a:ea typeface="微軟正黑體" panose="020B0604030504040204" pitchFamily="34" charset="-120"/>
              </a:rPr>
              <a:t>結案作業</a:t>
            </a:r>
          </a:p>
        </p:txBody>
      </p:sp>
      <p:sp>
        <p:nvSpPr>
          <p:cNvPr id="15" name="矩形: 圓角 14">
            <a:extLst>
              <a:ext uri="{FF2B5EF4-FFF2-40B4-BE49-F238E27FC236}">
                <a16:creationId xmlns:a16="http://schemas.microsoft.com/office/drawing/2014/main" id="{C8D8AD7C-96FA-4844-B523-B5F0FBCEE2C3}"/>
              </a:ext>
            </a:extLst>
          </p:cNvPr>
          <p:cNvSpPr/>
          <p:nvPr/>
        </p:nvSpPr>
        <p:spPr>
          <a:xfrm>
            <a:off x="417633" y="1156258"/>
            <a:ext cx="2230196" cy="555408"/>
          </a:xfrm>
          <a:prstGeom prst="roundRect">
            <a:avLst/>
          </a:prstGeom>
          <a:gradFill flip="none" rotWithShape="1">
            <a:gsLst>
              <a:gs pos="0">
                <a:schemeClr val="accent1">
                  <a:lumMod val="67000"/>
                </a:schemeClr>
              </a:gs>
              <a:gs pos="48000">
                <a:schemeClr val="accent1">
                  <a:lumMod val="97000"/>
                  <a:lumOff val="3000"/>
                </a:schemeClr>
              </a:gs>
              <a:gs pos="100000">
                <a:schemeClr val="accent1">
                  <a:lumMod val="60000"/>
                  <a:lumOff val="40000"/>
                </a:schemeClr>
              </a:gs>
            </a:gsLst>
            <a:lin ang="16200000" scaled="1"/>
            <a:tileRect/>
          </a:gra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zh-TW" altLang="en-US" sz="2800" b="1" dirty="0">
                <a:latin typeface="+mj-ea"/>
                <a:ea typeface="+mj-ea"/>
              </a:rPr>
              <a:t>結案資料</a:t>
            </a:r>
          </a:p>
        </p:txBody>
      </p:sp>
      <p:pic>
        <p:nvPicPr>
          <p:cNvPr id="1028" name="Picture 4" descr="Outlook">
            <a:extLst>
              <a:ext uri="{FF2B5EF4-FFF2-40B4-BE49-F238E27FC236}">
                <a16:creationId xmlns:a16="http://schemas.microsoft.com/office/drawing/2014/main" id="{83E9B104-BFF3-4C95-8D19-B7B26350EAE7}"/>
              </a:ext>
            </a:extLst>
          </p:cNvPr>
          <p:cNvPicPr>
            <a:picLocks noChangeAspect="1" noChangeArrowheads="1"/>
          </p:cNvPicPr>
          <p:nvPr/>
        </p:nvPicPr>
        <p:blipFill>
          <a:blip r:embed="rId2">
            <a:extLst>
              <a:ext uri="{BEBA8EAE-BF5A-486C-A8C5-ECC9F3942E4B}">
                <a14:imgProps xmlns:a14="http://schemas.microsoft.com/office/drawing/2010/main">
                  <a14:imgLayer r:embed="rId3">
                    <a14:imgEffect>
                      <a14:backgroundRemoval t="10000" b="90000" l="10000" r="90000">
                        <a14:foregroundMark x1="30370" y1="47778" x2="52593" y2="53333"/>
                        <a14:foregroundMark x1="22222" y1="41111" x2="34074" y2="50000"/>
                        <a14:foregroundMark x1="26296" y1="46667" x2="36296" y2="47778"/>
                        <a14:foregroundMark x1="31481" y1="44444" x2="32963" y2="47778"/>
                        <a14:foregroundMark x1="38148" y1="45185" x2="38148" y2="45185"/>
                        <a14:foregroundMark x1="38148" y1="45185" x2="36296" y2="42593"/>
                        <a14:foregroundMark x1="39630" y1="45185" x2="39630" y2="45185"/>
                        <a14:foregroundMark x1="32963" y1="44074" x2="32963" y2="41852"/>
                        <a14:foregroundMark x1="24815" y1="50000" x2="40000" y2="55926"/>
                        <a14:foregroundMark x1="35556" y1="59630" x2="41481" y2="57778"/>
                        <a14:foregroundMark x1="34074" y1="58519" x2="37407" y2="57778"/>
                        <a14:foregroundMark x1="29630" y1="59630" x2="23704" y2="58519"/>
                        <a14:foregroundMark x1="21481" y1="45926" x2="25556" y2="51852"/>
                      </a14:backgroundRemoval>
                    </a14:imgEffect>
                  </a14:imgLayer>
                </a14:imgProps>
              </a:ext>
              <a:ext uri="{28A0092B-C50C-407E-A947-70E740481C1C}">
                <a14:useLocalDpi xmlns:a14="http://schemas.microsoft.com/office/drawing/2010/main" val="0"/>
              </a:ext>
            </a:extLst>
          </a:blip>
          <a:srcRect/>
          <a:stretch>
            <a:fillRect/>
          </a:stretch>
        </p:blipFill>
        <p:spPr bwMode="auto">
          <a:xfrm>
            <a:off x="3207436" y="4093294"/>
            <a:ext cx="1598407" cy="1598407"/>
          </a:xfrm>
          <a:prstGeom prst="rect">
            <a:avLst/>
          </a:prstGeom>
          <a:noFill/>
          <a:extLst>
            <a:ext uri="{909E8E84-426E-40DD-AFC4-6F175D3DCCD1}">
              <a14:hiddenFill xmlns:a14="http://schemas.microsoft.com/office/drawing/2010/main">
                <a:solidFill>
                  <a:srgbClr val="FFFFFF"/>
                </a:solidFill>
              </a14:hiddenFill>
            </a:ext>
          </a:extLst>
        </p:spPr>
      </p:pic>
      <p:sp>
        <p:nvSpPr>
          <p:cNvPr id="16" name="矩形: 圓角 15">
            <a:extLst>
              <a:ext uri="{FF2B5EF4-FFF2-40B4-BE49-F238E27FC236}">
                <a16:creationId xmlns:a16="http://schemas.microsoft.com/office/drawing/2014/main" id="{CF35D282-76CB-4C90-BFA3-389517760FED}"/>
              </a:ext>
            </a:extLst>
          </p:cNvPr>
          <p:cNvSpPr/>
          <p:nvPr/>
        </p:nvSpPr>
        <p:spPr>
          <a:xfrm>
            <a:off x="4869810" y="2671084"/>
            <a:ext cx="3856555" cy="2616357"/>
          </a:xfrm>
          <a:prstGeom prst="roundRect">
            <a:avLst/>
          </a:prstGeom>
          <a:solidFill>
            <a:schemeClr val="accent2">
              <a:lumMod val="20000"/>
              <a:lumOff val="80000"/>
            </a:schemeClr>
          </a:solidFill>
          <a:ln w="190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lvl="2" indent="-316531">
              <a:spcBef>
                <a:spcPts val="0"/>
              </a:spcBef>
              <a:spcAft>
                <a:spcPts val="554"/>
              </a:spcAft>
              <a:buFont typeface="+mj-lt"/>
              <a:buAutoNum type="arabicPeriod"/>
            </a:pPr>
            <a:r>
              <a:rPr lang="zh-TW" altLang="en-US" sz="1800" b="1" spc="-46" dirty="0">
                <a:solidFill>
                  <a:schemeClr val="tx1"/>
                </a:solidFill>
                <a:latin typeface="微軟正黑體" panose="020B0604030504040204" pitchFamily="34" charset="-120"/>
                <a:ea typeface="微軟正黑體" panose="020B0604030504040204" pitchFamily="34" charset="-120"/>
              </a:rPr>
              <a:t>結案報告</a:t>
            </a:r>
            <a:r>
              <a:rPr lang="zh-TW" altLang="en-US" sz="1800" b="1" dirty="0">
                <a:solidFill>
                  <a:schemeClr val="tx1"/>
                </a:solidFill>
                <a:latin typeface="微軟正黑體" panose="020B0604030504040204" pitchFamily="34" charset="-120"/>
                <a:ea typeface="微軟正黑體" panose="020B0604030504040204" pitchFamily="34" charset="-120"/>
              </a:rPr>
              <a:t>膠裝最終版</a:t>
            </a:r>
            <a:r>
              <a:rPr lang="en-US" altLang="zh-TW" sz="1800" b="1" spc="-46" dirty="0">
                <a:solidFill>
                  <a:schemeClr val="tx1"/>
                </a:solidFill>
                <a:latin typeface="微軟正黑體" panose="020B0604030504040204" pitchFamily="34" charset="-120"/>
                <a:ea typeface="微軟正黑體" panose="020B0604030504040204" pitchFamily="34" charset="-120"/>
              </a:rPr>
              <a:t>2</a:t>
            </a:r>
            <a:r>
              <a:rPr lang="zh-TW" altLang="en-US" sz="1800" b="1" spc="-46" dirty="0">
                <a:solidFill>
                  <a:schemeClr val="tx1"/>
                </a:solidFill>
                <a:latin typeface="微軟正黑體" panose="020B0604030504040204" pitchFamily="34" charset="-120"/>
                <a:ea typeface="微軟正黑體" panose="020B0604030504040204" pitchFamily="34" charset="-120"/>
              </a:rPr>
              <a:t>本</a:t>
            </a:r>
            <a:endParaRPr lang="en-US" altLang="zh-TW" sz="1800" b="1" spc="-46" dirty="0">
              <a:solidFill>
                <a:schemeClr val="tx1"/>
              </a:solidFill>
              <a:latin typeface="微軟正黑體" panose="020B0604030504040204" pitchFamily="34" charset="-120"/>
              <a:ea typeface="微軟正黑體" panose="020B0604030504040204" pitchFamily="34" charset="-120"/>
            </a:endParaRPr>
          </a:p>
          <a:p>
            <a:pPr marL="0" lvl="2">
              <a:spcBef>
                <a:spcPts val="0"/>
              </a:spcBef>
              <a:spcAft>
                <a:spcPts val="554"/>
              </a:spcAft>
            </a:pPr>
            <a:r>
              <a:rPr lang="zh-TW" altLang="en-US" sz="1800" b="1" spc="-46" dirty="0">
                <a:solidFill>
                  <a:schemeClr val="tx1"/>
                </a:solidFill>
                <a:latin typeface="微軟正黑體" panose="020B0604030504040204" pitchFamily="34" charset="-120"/>
                <a:ea typeface="微軟正黑體" panose="020B0604030504040204" pitchFamily="34" charset="-120"/>
              </a:rPr>
              <a:t>       </a:t>
            </a:r>
            <a:r>
              <a:rPr lang="en-US" altLang="zh-TW" sz="1800" b="1" spc="-46" dirty="0">
                <a:solidFill>
                  <a:schemeClr val="tx1"/>
                </a:solidFill>
                <a:latin typeface="微軟正黑體" panose="020B0604030504040204" pitchFamily="34" charset="-120"/>
                <a:ea typeface="微軟正黑體" panose="020B0604030504040204" pitchFamily="34" charset="-120"/>
              </a:rPr>
              <a:t>(</a:t>
            </a:r>
            <a:r>
              <a:rPr lang="zh-TW" altLang="en-US" sz="1800" b="1" u="sng" spc="-46" dirty="0">
                <a:solidFill>
                  <a:schemeClr val="tx1"/>
                </a:solidFill>
                <a:latin typeface="微軟正黑體" panose="020B0604030504040204" pitchFamily="34" charset="-120"/>
                <a:ea typeface="微軟正黑體" panose="020B0604030504040204" pitchFamily="34" charset="-120"/>
              </a:rPr>
              <a:t>雲彩灰</a:t>
            </a:r>
            <a:r>
              <a:rPr lang="zh-TW" altLang="en-US" sz="1800" b="1" u="dbl" spc="-46" dirty="0">
                <a:solidFill>
                  <a:schemeClr val="tx1"/>
                </a:solidFill>
                <a:latin typeface="微軟正黑體" panose="020B0604030504040204" pitchFamily="34" charset="-120"/>
                <a:ea typeface="微軟正黑體" panose="020B0604030504040204" pitchFamily="34" charset="-120"/>
              </a:rPr>
              <a:t>封面</a:t>
            </a:r>
            <a:r>
              <a:rPr lang="en-US" altLang="zh-TW" sz="1800" b="1" spc="-46" dirty="0">
                <a:solidFill>
                  <a:schemeClr val="tx1"/>
                </a:solidFill>
                <a:latin typeface="微軟正黑體" panose="020B0604030504040204" pitchFamily="34" charset="-120"/>
                <a:ea typeface="微軟正黑體" panose="020B0604030504040204" pitchFamily="34" charset="-120"/>
              </a:rPr>
              <a:t>)</a:t>
            </a:r>
          </a:p>
          <a:p>
            <a:pPr marL="316531" lvl="2" indent="-316531">
              <a:spcBef>
                <a:spcPts val="0"/>
              </a:spcBef>
              <a:spcAft>
                <a:spcPts val="554"/>
              </a:spcAft>
              <a:buFont typeface="+mj-lt"/>
              <a:buAutoNum type="arabicPeriod" startAt="2"/>
            </a:pPr>
            <a:r>
              <a:rPr lang="zh-TW" altLang="en-US" sz="1800" b="1" dirty="0">
                <a:solidFill>
                  <a:schemeClr val="tx1"/>
                </a:solidFill>
                <a:latin typeface="微軟正黑體" panose="020B0604030504040204" pitchFamily="34" charset="-120"/>
                <a:ea typeface="微軟正黑體" panose="020B0604030504040204" pitchFamily="34" charset="-120"/>
              </a:rPr>
              <a:t>銀行匯款單</a:t>
            </a:r>
            <a:r>
              <a:rPr lang="en-US" altLang="zh-TW" sz="1800" b="1" dirty="0">
                <a:solidFill>
                  <a:schemeClr val="tx1"/>
                </a:solidFill>
                <a:latin typeface="微軟正黑體" panose="020B0604030504040204" pitchFamily="34" charset="-120"/>
                <a:ea typeface="微軟正黑體" panose="020B0604030504040204" pitchFamily="34" charset="-120"/>
              </a:rPr>
              <a:t>(</a:t>
            </a:r>
            <a:r>
              <a:rPr lang="zh-TW" altLang="en-US" sz="1800" b="1" dirty="0">
                <a:solidFill>
                  <a:schemeClr val="tx1"/>
                </a:solidFill>
                <a:latin typeface="微軟正黑體" panose="020B0604030504040204" pitchFamily="34" charset="-120"/>
                <a:ea typeface="微軟正黑體" panose="020B0604030504040204" pitchFamily="34" charset="-120"/>
              </a:rPr>
              <a:t>孳息、溢息、調整數</a:t>
            </a:r>
            <a:r>
              <a:rPr lang="en-US" altLang="zh-TW" sz="1800" b="1" dirty="0">
                <a:solidFill>
                  <a:schemeClr val="tx1"/>
                </a:solidFill>
                <a:latin typeface="微軟正黑體" panose="020B0604030504040204" pitchFamily="34" charset="-120"/>
                <a:ea typeface="微軟正黑體" panose="020B0604030504040204" pitchFamily="34" charset="-120"/>
              </a:rPr>
              <a:t>)</a:t>
            </a:r>
          </a:p>
          <a:p>
            <a:pPr marL="0" lvl="2" indent="-316531">
              <a:spcAft>
                <a:spcPts val="554"/>
              </a:spcAft>
              <a:buFont typeface="+mj-lt"/>
              <a:buAutoNum type="arabicPeriod" startAt="2"/>
            </a:pPr>
            <a:r>
              <a:rPr lang="zh-TW" altLang="en-US" sz="1800" b="1" dirty="0">
                <a:solidFill>
                  <a:schemeClr val="tx1"/>
                </a:solidFill>
                <a:latin typeface="微軟正黑體" panose="020B0604030504040204" pitchFamily="34" charset="-120"/>
                <a:ea typeface="微軟正黑體" panose="020B0604030504040204" pitchFamily="34" charset="-120"/>
              </a:rPr>
              <a:t>請款公文</a:t>
            </a:r>
          </a:p>
          <a:p>
            <a:pPr marL="0" lvl="2" indent="-316531">
              <a:spcAft>
                <a:spcPts val="554"/>
              </a:spcAft>
              <a:buFont typeface="+mj-lt"/>
              <a:buAutoNum type="arabicPeriod" startAt="2"/>
            </a:pPr>
            <a:r>
              <a:rPr lang="zh-TW" altLang="en-US" sz="1800" b="1" dirty="0">
                <a:solidFill>
                  <a:schemeClr val="tx1"/>
                </a:solidFill>
                <a:latin typeface="微軟正黑體" panose="020B0604030504040204" pitchFamily="34" charset="-120"/>
                <a:ea typeface="微軟正黑體" panose="020B0604030504040204" pitchFamily="34" charset="-120"/>
              </a:rPr>
              <a:t>補助證明</a:t>
            </a:r>
          </a:p>
          <a:p>
            <a:pPr marL="0" lvl="2" indent="-316531">
              <a:spcAft>
                <a:spcPts val="554"/>
              </a:spcAft>
              <a:buFont typeface="+mj-lt"/>
              <a:buAutoNum type="arabicPeriod" startAt="2"/>
            </a:pPr>
            <a:r>
              <a:rPr lang="zh-TW" altLang="en-US" sz="1800" b="1" dirty="0">
                <a:solidFill>
                  <a:schemeClr val="tx1"/>
                </a:solidFill>
                <a:latin typeface="微軟正黑體" panose="020B0604030504040204" pitchFamily="34" charset="-120"/>
                <a:ea typeface="微軟正黑體" panose="020B0604030504040204" pitchFamily="34" charset="-120"/>
              </a:rPr>
              <a:t>結案資料繳交函</a:t>
            </a:r>
          </a:p>
        </p:txBody>
      </p:sp>
      <p:pic>
        <p:nvPicPr>
          <p:cNvPr id="1026" name="Picture 2" descr="卡通邮箱图片免费下载_PNG素材_编号vr7ielx6x_图精灵">
            <a:extLst>
              <a:ext uri="{FF2B5EF4-FFF2-40B4-BE49-F238E27FC236}">
                <a16:creationId xmlns:a16="http://schemas.microsoft.com/office/drawing/2014/main" id="{E7E8683F-8EFF-4103-816A-6A35E8DEABAD}"/>
              </a:ext>
            </a:extLst>
          </p:cNvPr>
          <p:cNvPicPr>
            <a:picLocks noChangeAspect="1" noChangeArrowheads="1"/>
          </p:cNvPicPr>
          <p:nvPr/>
        </p:nvPicPr>
        <p:blipFill>
          <a:blip r:embed="rId4" cstate="print">
            <a:extLst>
              <a:ext uri="{BEBA8EAE-BF5A-486C-A8C5-ECC9F3942E4B}">
                <a14:imgProps xmlns:a14="http://schemas.microsoft.com/office/drawing/2010/main">
                  <a14:imgLayer r:embed="rId5">
                    <a14:imgEffect>
                      <a14:backgroundRemoval t="1583" b="98417" l="10000" r="98625">
                        <a14:foregroundMark x1="56625" y1="7626" x2="56625" y2="7626"/>
                        <a14:foregroundMark x1="50875" y1="2446" x2="50875" y2="2446"/>
                        <a14:foregroundMark x1="31500" y1="24604" x2="54250" y2="42158"/>
                        <a14:foregroundMark x1="54250" y1="42158" x2="64375" y2="60863"/>
                        <a14:foregroundMark x1="64375" y1="60863" x2="64375" y2="61583"/>
                        <a14:foregroundMark x1="39000" y1="30647" x2="43000" y2="61727"/>
                        <a14:foregroundMark x1="49000" y1="25036" x2="41500" y2="69496"/>
                        <a14:foregroundMark x1="58250" y1="43165" x2="41125" y2="57122"/>
                        <a14:foregroundMark x1="41125" y1="57122" x2="36125" y2="64029"/>
                        <a14:foregroundMark x1="41750" y1="31511" x2="28125" y2="42302"/>
                        <a14:foregroundMark x1="28125" y1="42302" x2="25125" y2="47338"/>
                        <a14:foregroundMark x1="52250" y1="35108" x2="31250" y2="45036"/>
                        <a14:foregroundMark x1="31250" y1="45036" x2="28250" y2="47770"/>
                        <a14:foregroundMark x1="91875" y1="36259" x2="91875" y2="36259"/>
                        <a14:foregroundMark x1="95000" y1="36547" x2="95000" y2="36547"/>
                        <a14:foregroundMark x1="98625" y1="36403" x2="98625" y2="36403"/>
                        <a14:foregroundMark x1="37500" y1="1583" x2="37500" y2="1583"/>
                        <a14:foregroundMark x1="41000" y1="98417" x2="41000" y2="98417"/>
                        <a14:backgroundMark x1="23375" y1="72950" x2="23375" y2="72950"/>
                        <a14:backgroundMark x1="15875" y1="87194" x2="15875" y2="87194"/>
                        <a14:backgroundMark x1="25125" y1="86331" x2="51500" y2="91511"/>
                        <a14:backgroundMark x1="18500" y1="81151" x2="44000" y2="90072"/>
                        <a14:backgroundMark x1="44000" y1="90072" x2="69250" y2="90647"/>
                        <a14:backgroundMark x1="26250" y1="94820" x2="67750" y2="92374"/>
                        <a14:backgroundMark x1="24375" y1="93957" x2="64375" y2="88058"/>
                        <a14:backgroundMark x1="28875" y1="79568" x2="61875" y2="83309"/>
                        <a14:backgroundMark x1="31000" y1="78273" x2="37750" y2="78273"/>
                        <a14:backgroundMark x1="44000" y1="76978" x2="44000" y2="76978"/>
                        <a14:backgroundMark x1="23250" y1="75252" x2="56250" y2="76978"/>
                      </a14:backgroundRemoval>
                    </a14:imgEffect>
                  </a14:imgLayer>
                </a14:imgProps>
              </a:ext>
              <a:ext uri="{28A0092B-C50C-407E-A947-70E740481C1C}">
                <a14:useLocalDpi xmlns:a14="http://schemas.microsoft.com/office/drawing/2010/main" val="0"/>
              </a:ext>
            </a:extLst>
          </a:blip>
          <a:srcRect/>
          <a:stretch>
            <a:fillRect/>
          </a:stretch>
        </p:blipFill>
        <p:spPr bwMode="auto">
          <a:xfrm>
            <a:off x="7374428" y="4451112"/>
            <a:ext cx="1701621" cy="1478283"/>
          </a:xfrm>
          <a:prstGeom prst="rect">
            <a:avLst/>
          </a:prstGeom>
          <a:noFill/>
          <a:extLst>
            <a:ext uri="{909E8E84-426E-40DD-AFC4-6F175D3DCCD1}">
              <a14:hiddenFill xmlns:a14="http://schemas.microsoft.com/office/drawing/2010/main">
                <a:solidFill>
                  <a:srgbClr val="FFFFFF"/>
                </a:solidFill>
              </a14:hiddenFill>
            </a:ext>
          </a:extLst>
        </p:spPr>
      </p:pic>
      <p:sp>
        <p:nvSpPr>
          <p:cNvPr id="4" name="矩形: 圓角 3">
            <a:extLst>
              <a:ext uri="{FF2B5EF4-FFF2-40B4-BE49-F238E27FC236}">
                <a16:creationId xmlns:a16="http://schemas.microsoft.com/office/drawing/2014/main" id="{70D271FF-2A67-41B7-8C6F-96DAA02FF895}"/>
              </a:ext>
            </a:extLst>
          </p:cNvPr>
          <p:cNvSpPr/>
          <p:nvPr/>
        </p:nvSpPr>
        <p:spPr>
          <a:xfrm>
            <a:off x="1358530" y="2130250"/>
            <a:ext cx="2194200" cy="442674"/>
          </a:xfrm>
          <a:prstGeom prst="roundRect">
            <a:avLst/>
          </a:prstGeom>
          <a:solidFill>
            <a:schemeClr val="accent1">
              <a:lumMod val="20000"/>
              <a:lumOff val="80000"/>
            </a:schemeClr>
          </a:solidFill>
        </p:spPr>
        <p:txBody>
          <a:bodyPr wrap="square">
            <a:spAutoFit/>
          </a:bodyPr>
          <a:lstStyle/>
          <a:p>
            <a:pPr marL="0" lvl="2" algn="ctr"/>
            <a:r>
              <a:rPr lang="zh-TW" altLang="en-US" sz="2000" b="1" dirty="0">
                <a:latin typeface="微軟正黑體" panose="020B0604030504040204" pitchFamily="34" charset="-120"/>
                <a:ea typeface="微軟正黑體" panose="020B0604030504040204" pitchFamily="34" charset="-120"/>
              </a:rPr>
              <a:t>電子檔資料繳交</a:t>
            </a:r>
            <a:endParaRPr lang="en-US" altLang="zh-TW" sz="2000" b="1" dirty="0">
              <a:latin typeface="微軟正黑體" panose="020B0604030504040204" pitchFamily="34" charset="-120"/>
              <a:ea typeface="微軟正黑體" panose="020B0604030504040204" pitchFamily="34" charset="-120"/>
            </a:endParaRPr>
          </a:p>
        </p:txBody>
      </p:sp>
      <p:sp>
        <p:nvSpPr>
          <p:cNvPr id="5" name="矩形: 圓角 4">
            <a:extLst>
              <a:ext uri="{FF2B5EF4-FFF2-40B4-BE49-F238E27FC236}">
                <a16:creationId xmlns:a16="http://schemas.microsoft.com/office/drawing/2014/main" id="{8513EC0F-6802-4283-A377-AC958123F1B1}"/>
              </a:ext>
            </a:extLst>
          </p:cNvPr>
          <p:cNvSpPr/>
          <p:nvPr/>
        </p:nvSpPr>
        <p:spPr>
          <a:xfrm>
            <a:off x="5837587" y="2181999"/>
            <a:ext cx="1939896" cy="442674"/>
          </a:xfrm>
          <a:prstGeom prst="roundRect">
            <a:avLst/>
          </a:prstGeom>
          <a:solidFill>
            <a:schemeClr val="accent2">
              <a:lumMod val="20000"/>
              <a:lumOff val="80000"/>
            </a:schemeClr>
          </a:solidFill>
        </p:spPr>
        <p:txBody>
          <a:bodyPr wrap="none">
            <a:spAutoFit/>
          </a:bodyPr>
          <a:lstStyle/>
          <a:p>
            <a:pPr marL="0" lvl="2" algn="ctr"/>
            <a:r>
              <a:rPr lang="zh-TW" altLang="en-US" sz="2000" b="1" dirty="0">
                <a:latin typeface="微軟正黑體" panose="020B0604030504040204" pitchFamily="34" charset="-120"/>
                <a:ea typeface="微軟正黑體" panose="020B0604030504040204" pitchFamily="34" charset="-120"/>
              </a:rPr>
              <a:t>書面資料</a:t>
            </a:r>
            <a:r>
              <a:rPr lang="en-US" altLang="zh-TW" sz="2000" b="1" dirty="0">
                <a:latin typeface="微軟正黑體" panose="020B0604030504040204" pitchFamily="34" charset="-120"/>
                <a:ea typeface="微軟正黑體" panose="020B0604030504040204" pitchFamily="34" charset="-120"/>
              </a:rPr>
              <a:t>(</a:t>
            </a:r>
            <a:r>
              <a:rPr lang="zh-TW" altLang="en-US" sz="2000" b="1" dirty="0">
                <a:latin typeface="微軟正黑體" panose="020B0604030504040204" pitchFamily="34" charset="-120"/>
                <a:ea typeface="微軟正黑體" panose="020B0604030504040204" pitchFamily="34" charset="-120"/>
              </a:rPr>
              <a:t>郵寄</a:t>
            </a:r>
            <a:r>
              <a:rPr lang="en-US" altLang="zh-TW" sz="2000" b="1" dirty="0">
                <a:latin typeface="微軟正黑體" panose="020B0604030504040204" pitchFamily="34" charset="-120"/>
                <a:ea typeface="微軟正黑體" panose="020B0604030504040204" pitchFamily="34" charset="-120"/>
              </a:rPr>
              <a:t>)</a:t>
            </a:r>
          </a:p>
        </p:txBody>
      </p:sp>
      <p:sp>
        <p:nvSpPr>
          <p:cNvPr id="20" name="矩形: 圓角 19">
            <a:extLst>
              <a:ext uri="{FF2B5EF4-FFF2-40B4-BE49-F238E27FC236}">
                <a16:creationId xmlns:a16="http://schemas.microsoft.com/office/drawing/2014/main" id="{67D98620-585D-4288-B812-A0AE702671AE}"/>
              </a:ext>
            </a:extLst>
          </p:cNvPr>
          <p:cNvSpPr/>
          <p:nvPr/>
        </p:nvSpPr>
        <p:spPr>
          <a:xfrm>
            <a:off x="1822694" y="5769337"/>
            <a:ext cx="5498610" cy="715089"/>
          </a:xfrm>
          <a:prstGeom prst="roundRect">
            <a:avLst/>
          </a:prstGeom>
          <a:solidFill>
            <a:schemeClr val="accent6">
              <a:lumMod val="40000"/>
              <a:lumOff val="60000"/>
            </a:schemeClr>
          </a:solidFill>
          <a:ln w="28575">
            <a:noFill/>
          </a:ln>
        </p:spPr>
        <p:txBody>
          <a:bodyPr wrap="square">
            <a:spAutoFit/>
          </a:bodyPr>
          <a:lstStyle/>
          <a:p>
            <a:r>
              <a:rPr lang="zh-TW" altLang="en-US" sz="1800" b="1" dirty="0">
                <a:latin typeface="微軟正黑體" panose="020B0604030504040204" pitchFamily="34" charset="-120"/>
                <a:ea typeface="微軟正黑體" panose="020B0604030504040204" pitchFamily="34" charset="-120"/>
              </a:rPr>
              <a:t>郵寄地址：</a:t>
            </a:r>
            <a:r>
              <a:rPr lang="en-US" altLang="zh-TW" sz="1800" b="1" dirty="0">
                <a:latin typeface="微軟正黑體" panose="020B0604030504040204" pitchFamily="34" charset="-120"/>
                <a:ea typeface="微軟正黑體" panose="020B0604030504040204" pitchFamily="34" charset="-120"/>
              </a:rPr>
              <a:t>106090</a:t>
            </a:r>
            <a:r>
              <a:rPr lang="zh-TW" altLang="en-US" sz="1800" b="1" dirty="0">
                <a:latin typeface="微軟正黑體" panose="020B0604030504040204" pitchFamily="34" charset="-120"/>
                <a:ea typeface="微軟正黑體" panose="020B0604030504040204" pitchFamily="34" charset="-120"/>
              </a:rPr>
              <a:t> 臺北市大安區信義路三段</a:t>
            </a:r>
            <a:r>
              <a:rPr lang="en-US" altLang="zh-TW" sz="1800" b="1" dirty="0">
                <a:latin typeface="微軟正黑體" panose="020B0604030504040204" pitchFamily="34" charset="-120"/>
                <a:ea typeface="微軟正黑體" panose="020B0604030504040204" pitchFamily="34" charset="-120"/>
              </a:rPr>
              <a:t>41-2</a:t>
            </a:r>
            <a:r>
              <a:rPr lang="zh-TW" altLang="en-US" sz="1800" b="1" dirty="0">
                <a:latin typeface="微軟正黑體" panose="020B0604030504040204" pitchFamily="34" charset="-120"/>
                <a:ea typeface="微軟正黑體" panose="020B0604030504040204" pitchFamily="34" charset="-120"/>
              </a:rPr>
              <a:t>號</a:t>
            </a:r>
            <a:r>
              <a:rPr lang="en-US" altLang="zh-TW" sz="1800" b="1" dirty="0">
                <a:latin typeface="微軟正黑體" panose="020B0604030504040204" pitchFamily="34" charset="-120"/>
                <a:ea typeface="微軟正黑體" panose="020B0604030504040204" pitchFamily="34" charset="-120"/>
              </a:rPr>
              <a:t>4</a:t>
            </a:r>
            <a:r>
              <a:rPr lang="zh-TW" altLang="en-US" sz="1800" b="1" dirty="0">
                <a:latin typeface="微軟正黑體" panose="020B0604030504040204" pitchFamily="34" charset="-120"/>
                <a:ea typeface="微軟正黑體" panose="020B0604030504040204" pitchFamily="34" charset="-120"/>
              </a:rPr>
              <a:t>樓 李品宸先生 收</a:t>
            </a:r>
          </a:p>
        </p:txBody>
      </p:sp>
      <p:sp>
        <p:nvSpPr>
          <p:cNvPr id="3" name="投影片編號版面配置區 2">
            <a:extLst>
              <a:ext uri="{FF2B5EF4-FFF2-40B4-BE49-F238E27FC236}">
                <a16:creationId xmlns:a16="http://schemas.microsoft.com/office/drawing/2014/main" id="{1FBA5DCD-3DE0-4068-A0A0-35B54015A383}"/>
              </a:ext>
            </a:extLst>
          </p:cNvPr>
          <p:cNvSpPr>
            <a:spLocks noGrp="1"/>
          </p:cNvSpPr>
          <p:nvPr>
            <p:ph type="sldNum" sz="quarter" idx="12"/>
          </p:nvPr>
        </p:nvSpPr>
        <p:spPr/>
        <p:txBody>
          <a:bodyPr/>
          <a:lstStyle/>
          <a:p>
            <a:fld id="{399568F1-1F4A-4DD5-A767-535B5DC69A90}" type="slidenum">
              <a:rPr lang="zh-TW" altLang="en-US" smtClean="0"/>
              <a:t>12</a:t>
            </a:fld>
            <a:endParaRPr lang="zh-TW" altLang="en-US" dirty="0"/>
          </a:p>
        </p:txBody>
      </p:sp>
    </p:spTree>
    <p:extLst>
      <p:ext uri="{BB962C8B-B14F-4D97-AF65-F5344CB8AC3E}">
        <p14:creationId xmlns:p14="http://schemas.microsoft.com/office/powerpoint/2010/main" val="26258720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2"/>
          <p:cNvSpPr>
            <a:spLocks noChangeArrowheads="1"/>
          </p:cNvSpPr>
          <p:nvPr/>
        </p:nvSpPr>
        <p:spPr bwMode="auto">
          <a:xfrm>
            <a:off x="417635" y="620394"/>
            <a:ext cx="8308731" cy="4015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ctr"/>
          <a:lstStyle>
            <a:lvl1pPr eaLnBrk="0" hangingPunct="0">
              <a:spcBef>
                <a:spcPts val="575"/>
              </a:spcBef>
              <a:buClr>
                <a:schemeClr val="accent1"/>
              </a:buClr>
              <a:buSzPct val="85000"/>
              <a:buFont typeface="Wingdings 2" pitchFamily="18" charset="2"/>
              <a:buChar char=""/>
              <a:defRPr sz="2600">
                <a:solidFill>
                  <a:schemeClr val="tx1"/>
                </a:solidFill>
                <a:latin typeface="標楷體" pitchFamily="65" charset="-120"/>
                <a:ea typeface="標楷體" pitchFamily="65" charset="-120"/>
              </a:defRPr>
            </a:lvl1pPr>
            <a:lvl2pPr marL="742950" indent="-285750" eaLnBrk="0" hangingPunct="0">
              <a:spcBef>
                <a:spcPts val="375"/>
              </a:spcBef>
              <a:buClr>
                <a:schemeClr val="accent2"/>
              </a:buClr>
              <a:buSzPct val="85000"/>
              <a:buFont typeface="Wingdings 2" pitchFamily="18" charset="2"/>
              <a:buChar char=""/>
              <a:defRPr sz="2400">
                <a:solidFill>
                  <a:schemeClr val="tx1"/>
                </a:solidFill>
                <a:latin typeface="標楷體" pitchFamily="65" charset="-120"/>
                <a:ea typeface="標楷體" pitchFamily="65" charset="-120"/>
              </a:defRPr>
            </a:lvl2pPr>
            <a:lvl3pPr marL="1143000" indent="-228600" eaLnBrk="0" hangingPunct="0">
              <a:spcBef>
                <a:spcPts val="375"/>
              </a:spcBef>
              <a:buClr>
                <a:srgbClr val="F6D3AA"/>
              </a:buClr>
              <a:buSzPct val="85000"/>
              <a:buFont typeface="Wingdings 2" pitchFamily="18" charset="2"/>
              <a:buChar char=""/>
              <a:defRPr sz="2000">
                <a:solidFill>
                  <a:schemeClr val="tx1"/>
                </a:solidFill>
                <a:latin typeface="標楷體" pitchFamily="65" charset="-120"/>
                <a:ea typeface="標楷體" pitchFamily="65" charset="-120"/>
              </a:defRPr>
            </a:lvl3pPr>
            <a:lvl4pPr marL="1600200" indent="-228600" eaLnBrk="0" hangingPunct="0">
              <a:spcBef>
                <a:spcPts val="375"/>
              </a:spcBef>
              <a:buClr>
                <a:srgbClr val="E66C7D"/>
              </a:buClr>
              <a:buSzPct val="80000"/>
              <a:buFont typeface="Wingdings 2" pitchFamily="18" charset="2"/>
              <a:buChar char=""/>
              <a:defRPr sz="2000">
                <a:solidFill>
                  <a:schemeClr val="tx1"/>
                </a:solidFill>
                <a:latin typeface="標楷體" pitchFamily="65" charset="-120"/>
                <a:ea typeface="標楷體" pitchFamily="65" charset="-120"/>
              </a:defRPr>
            </a:lvl4pPr>
            <a:lvl5pPr marL="2057400" indent="-228600" eaLnBrk="0" hangingPunct="0">
              <a:spcBef>
                <a:spcPts val="375"/>
              </a:spcBef>
              <a:buClr>
                <a:srgbClr val="E66C7D"/>
              </a:buClr>
              <a:buChar char="o"/>
              <a:defRPr sz="2000">
                <a:solidFill>
                  <a:schemeClr val="tx1"/>
                </a:solidFill>
                <a:latin typeface="標楷體" pitchFamily="65" charset="-120"/>
                <a:ea typeface="標楷體" pitchFamily="65" charset="-120"/>
              </a:defRPr>
            </a:lvl5pPr>
            <a:lvl6pPr marL="2514600" indent="-228600" eaLnBrk="0" fontAlgn="base" hangingPunct="0">
              <a:spcBef>
                <a:spcPts val="375"/>
              </a:spcBef>
              <a:spcAft>
                <a:spcPct val="0"/>
              </a:spcAft>
              <a:buClr>
                <a:srgbClr val="E66C7D"/>
              </a:buClr>
              <a:buChar char="o"/>
              <a:defRPr sz="2000">
                <a:solidFill>
                  <a:schemeClr val="tx1"/>
                </a:solidFill>
                <a:latin typeface="標楷體" pitchFamily="65" charset="-120"/>
                <a:ea typeface="標楷體" pitchFamily="65" charset="-120"/>
              </a:defRPr>
            </a:lvl6pPr>
            <a:lvl7pPr marL="2971800" indent="-228600" eaLnBrk="0" fontAlgn="base" hangingPunct="0">
              <a:spcBef>
                <a:spcPts val="375"/>
              </a:spcBef>
              <a:spcAft>
                <a:spcPct val="0"/>
              </a:spcAft>
              <a:buClr>
                <a:srgbClr val="E66C7D"/>
              </a:buClr>
              <a:buChar char="o"/>
              <a:defRPr sz="2000">
                <a:solidFill>
                  <a:schemeClr val="tx1"/>
                </a:solidFill>
                <a:latin typeface="標楷體" pitchFamily="65" charset="-120"/>
                <a:ea typeface="標楷體" pitchFamily="65" charset="-120"/>
              </a:defRPr>
            </a:lvl7pPr>
            <a:lvl8pPr marL="3429000" indent="-228600" eaLnBrk="0" fontAlgn="base" hangingPunct="0">
              <a:spcBef>
                <a:spcPts val="375"/>
              </a:spcBef>
              <a:spcAft>
                <a:spcPct val="0"/>
              </a:spcAft>
              <a:buClr>
                <a:srgbClr val="E66C7D"/>
              </a:buClr>
              <a:buChar char="o"/>
              <a:defRPr sz="2000">
                <a:solidFill>
                  <a:schemeClr val="tx1"/>
                </a:solidFill>
                <a:latin typeface="標楷體" pitchFamily="65" charset="-120"/>
                <a:ea typeface="標楷體" pitchFamily="65" charset="-120"/>
              </a:defRPr>
            </a:lvl8pPr>
            <a:lvl9pPr marL="3886200" indent="-228600" eaLnBrk="0" fontAlgn="base" hangingPunct="0">
              <a:spcBef>
                <a:spcPts val="375"/>
              </a:spcBef>
              <a:spcAft>
                <a:spcPct val="0"/>
              </a:spcAft>
              <a:buClr>
                <a:srgbClr val="E66C7D"/>
              </a:buClr>
              <a:buChar char="o"/>
              <a:defRPr sz="2000">
                <a:solidFill>
                  <a:schemeClr val="tx1"/>
                </a:solidFill>
                <a:latin typeface="標楷體" pitchFamily="65" charset="-120"/>
                <a:ea typeface="標楷體" pitchFamily="65" charset="-120"/>
              </a:defRPr>
            </a:lvl9pPr>
          </a:lstStyle>
          <a:p>
            <a:pPr algn="ctr" eaLnBrk="1" hangingPunct="1">
              <a:spcBef>
                <a:spcPct val="50000"/>
              </a:spcBef>
              <a:buClrTx/>
              <a:buSzTx/>
              <a:buFontTx/>
              <a:buNone/>
            </a:pPr>
            <a:r>
              <a:rPr lang="zh-TW" altLang="en-US" sz="3600" b="1" dirty="0">
                <a:solidFill>
                  <a:srgbClr val="195999"/>
                </a:solidFill>
                <a:latin typeface="Arial" panose="020B0604020202020204" pitchFamily="34" charset="0"/>
                <a:ea typeface="微軟正黑體" panose="020B0604030504040204" pitchFamily="34" charset="-120"/>
              </a:rPr>
              <a:t>肆</a:t>
            </a:r>
            <a:r>
              <a:rPr lang="en-US" altLang="zh-TW" sz="3600" b="1" dirty="0">
                <a:solidFill>
                  <a:srgbClr val="195999"/>
                </a:solidFill>
                <a:latin typeface="微軟正黑體" panose="020B0604030504040204" pitchFamily="34" charset="-120"/>
                <a:ea typeface="微軟正黑體" panose="020B0604030504040204" pitchFamily="34" charset="-120"/>
              </a:rPr>
              <a:t>﹑</a:t>
            </a:r>
            <a:r>
              <a:rPr lang="zh-TW" altLang="en-US" sz="3600" b="1" dirty="0">
                <a:solidFill>
                  <a:srgbClr val="195999"/>
                </a:solidFill>
                <a:latin typeface="Arial" panose="020B0604020202020204" pitchFamily="34" charset="0"/>
                <a:ea typeface="微軟正黑體" panose="020B0604030504040204" pitchFamily="34" charset="-120"/>
              </a:rPr>
              <a:t>結案作業</a:t>
            </a:r>
          </a:p>
        </p:txBody>
      </p:sp>
      <p:sp>
        <p:nvSpPr>
          <p:cNvPr id="15" name="矩形: 圓角 14">
            <a:extLst>
              <a:ext uri="{FF2B5EF4-FFF2-40B4-BE49-F238E27FC236}">
                <a16:creationId xmlns:a16="http://schemas.microsoft.com/office/drawing/2014/main" id="{C8D8AD7C-96FA-4844-B523-B5F0FBCEE2C3}"/>
              </a:ext>
            </a:extLst>
          </p:cNvPr>
          <p:cNvSpPr/>
          <p:nvPr/>
        </p:nvSpPr>
        <p:spPr>
          <a:xfrm>
            <a:off x="417633" y="1156258"/>
            <a:ext cx="2230196" cy="555408"/>
          </a:xfrm>
          <a:prstGeom prst="roundRect">
            <a:avLst/>
          </a:prstGeom>
          <a:gradFill flip="none" rotWithShape="1">
            <a:gsLst>
              <a:gs pos="0">
                <a:schemeClr val="accent1">
                  <a:lumMod val="67000"/>
                </a:schemeClr>
              </a:gs>
              <a:gs pos="48000">
                <a:schemeClr val="accent1">
                  <a:lumMod val="97000"/>
                  <a:lumOff val="3000"/>
                </a:schemeClr>
              </a:gs>
              <a:gs pos="100000">
                <a:schemeClr val="accent1">
                  <a:lumMod val="60000"/>
                  <a:lumOff val="40000"/>
                </a:schemeClr>
              </a:gs>
            </a:gsLst>
            <a:lin ang="16200000" scaled="1"/>
            <a:tileRect/>
          </a:gra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zh-TW" altLang="en-US" sz="2800" b="1" dirty="0">
                <a:latin typeface="+mj-ea"/>
                <a:ea typeface="+mj-ea"/>
              </a:rPr>
              <a:t>款項繳回</a:t>
            </a:r>
          </a:p>
        </p:txBody>
      </p:sp>
      <p:sp>
        <p:nvSpPr>
          <p:cNvPr id="12" name="矩形 11">
            <a:extLst>
              <a:ext uri="{FF2B5EF4-FFF2-40B4-BE49-F238E27FC236}">
                <a16:creationId xmlns:a16="http://schemas.microsoft.com/office/drawing/2014/main" id="{F09984C9-71D5-4748-B3A0-7B1197740F04}"/>
              </a:ext>
            </a:extLst>
          </p:cNvPr>
          <p:cNvSpPr/>
          <p:nvPr/>
        </p:nvSpPr>
        <p:spPr>
          <a:xfrm>
            <a:off x="184639" y="2087007"/>
            <a:ext cx="8122048" cy="4154984"/>
          </a:xfrm>
          <a:prstGeom prst="rect">
            <a:avLst/>
          </a:prstGeom>
        </p:spPr>
        <p:txBody>
          <a:bodyPr wrap="square">
            <a:spAutoFit/>
          </a:bodyPr>
          <a:lstStyle/>
          <a:p>
            <a:pPr lvl="1"/>
            <a:r>
              <a:rPr lang="en-US" altLang="zh-TW" sz="2400" dirty="0">
                <a:latin typeface="微軟正黑體" panose="020B0604030504040204" pitchFamily="34" charset="-120"/>
                <a:ea typeface="微軟正黑體" panose="020B0604030504040204" pitchFamily="34" charset="-120"/>
              </a:rPr>
              <a:t>(</a:t>
            </a:r>
            <a:r>
              <a:rPr lang="zh-TW" altLang="en-US" sz="2400" dirty="0">
                <a:latin typeface="微軟正黑體" panose="020B0604030504040204" pitchFamily="34" charset="-120"/>
                <a:ea typeface="微軟正黑體" panose="020B0604030504040204" pitchFamily="34" charset="-120"/>
              </a:rPr>
              <a:t>一</a:t>
            </a:r>
            <a:r>
              <a:rPr lang="en-US" altLang="zh-TW" sz="2400" dirty="0">
                <a:latin typeface="微軟正黑體" panose="020B0604030504040204" pitchFamily="34" charset="-120"/>
                <a:ea typeface="微軟正黑體" panose="020B0604030504040204" pitchFamily="34" charset="-120"/>
              </a:rPr>
              <a:t>)</a:t>
            </a:r>
            <a:r>
              <a:rPr lang="zh-TW" altLang="en-US" sz="2400" b="1" dirty="0">
                <a:latin typeface="微軟正黑體" panose="020B0604030504040204" pitchFamily="34" charset="-120"/>
                <a:ea typeface="微軟正黑體" panose="020B0604030504040204" pitchFamily="34" charset="-120"/>
              </a:rPr>
              <a:t>請依正風財務審查結案報告顯示繳回下列款項</a:t>
            </a:r>
            <a:endParaRPr lang="en-US" altLang="zh-TW" sz="2400" b="1" dirty="0">
              <a:latin typeface="微軟正黑體" panose="020B0604030504040204" pitchFamily="34" charset="-120"/>
              <a:ea typeface="微軟正黑體" panose="020B0604030504040204" pitchFamily="34" charset="-120"/>
            </a:endParaRPr>
          </a:p>
          <a:p>
            <a:pPr marL="1160614" lvl="2" indent="-316531">
              <a:buFont typeface="Arial" panose="020B0604020202020204" pitchFamily="34" charset="0"/>
              <a:buChar char="•"/>
            </a:pPr>
            <a:r>
              <a:rPr lang="zh-TW" altLang="en-US" sz="2400" b="1" dirty="0">
                <a:latin typeface="微軟正黑體" panose="020B0604030504040204" pitchFamily="34" charset="-120"/>
                <a:ea typeface="微軟正黑體" panose="020B0604030504040204" pitchFamily="34" charset="-120"/>
              </a:rPr>
              <a:t>尚未動支及已動支未符合規定之調整數</a:t>
            </a:r>
          </a:p>
          <a:p>
            <a:pPr marL="1160614" lvl="2" indent="-316531">
              <a:buFont typeface="Arial" panose="020B0604020202020204" pitchFamily="34" charset="0"/>
              <a:buChar char="•"/>
            </a:pPr>
            <a:r>
              <a:rPr lang="zh-TW" altLang="en-US" sz="2400" b="1" dirty="0">
                <a:latin typeface="微軟正黑體" panose="020B0604030504040204" pitchFamily="34" charset="-120"/>
                <a:ea typeface="微軟正黑體" panose="020B0604030504040204" pitchFamily="34" charset="-120"/>
              </a:rPr>
              <a:t>孳息</a:t>
            </a:r>
            <a:endParaRPr lang="en-US" altLang="zh-TW" sz="2400" b="1" dirty="0">
              <a:solidFill>
                <a:srgbClr val="FF0000"/>
              </a:solidFill>
              <a:latin typeface="微軟正黑體" panose="020B0604030504040204" pitchFamily="34" charset="-120"/>
              <a:ea typeface="微軟正黑體" panose="020B0604030504040204" pitchFamily="34" charset="-120"/>
            </a:endParaRPr>
          </a:p>
          <a:p>
            <a:pPr marL="1160614" lvl="2" indent="-316531">
              <a:buFont typeface="Arial" panose="020B0604020202020204" pitchFamily="34" charset="0"/>
              <a:buChar char="•"/>
            </a:pPr>
            <a:r>
              <a:rPr lang="zh-TW" altLang="en-US" sz="2400" b="1" dirty="0">
                <a:latin typeface="微軟正黑體" panose="020B0604030504040204" pitchFamily="34" charset="-120"/>
                <a:ea typeface="微軟正黑體" panose="020B0604030504040204" pitchFamily="34" charset="-120"/>
              </a:rPr>
              <a:t>溢息</a:t>
            </a:r>
            <a:r>
              <a:rPr lang="en-US" altLang="zh-TW" sz="2400" b="1" dirty="0">
                <a:latin typeface="微軟正黑體" panose="020B0604030504040204" pitchFamily="34" charset="-120"/>
                <a:ea typeface="微軟正黑體" panose="020B0604030504040204" pitchFamily="34" charset="-120"/>
              </a:rPr>
              <a:t>(</a:t>
            </a:r>
            <a:r>
              <a:rPr lang="zh-TW" altLang="en-US" sz="2400" b="1" dirty="0">
                <a:latin typeface="微軟正黑體" panose="020B0604030504040204" pitchFamily="34" charset="-120"/>
                <a:ea typeface="微軟正黑體" panose="020B0604030504040204" pitchFamily="34" charset="-120"/>
              </a:rPr>
              <a:t>依台灣銀行當年度</a:t>
            </a:r>
            <a:r>
              <a:rPr lang="en-US" altLang="zh-TW" sz="2400" b="1" dirty="0">
                <a:latin typeface="微軟正黑體" panose="020B0604030504040204" pitchFamily="34" charset="-120"/>
                <a:ea typeface="微軟正黑體" panose="020B0604030504040204" pitchFamily="34" charset="-120"/>
              </a:rPr>
              <a:t>1</a:t>
            </a:r>
            <a:r>
              <a:rPr lang="zh-TW" altLang="en-US" sz="2400" b="1" dirty="0">
                <a:latin typeface="微軟正黑體" panose="020B0604030504040204" pitchFamily="34" charset="-120"/>
                <a:ea typeface="微軟正黑體" panose="020B0604030504040204" pitchFamily="34" charset="-120"/>
              </a:rPr>
              <a:t>月</a:t>
            </a:r>
            <a:r>
              <a:rPr lang="en-US" altLang="zh-TW" sz="2400" b="1" dirty="0">
                <a:latin typeface="微軟正黑體" panose="020B0604030504040204" pitchFamily="34" charset="-120"/>
                <a:ea typeface="微軟正黑體" panose="020B0604030504040204" pitchFamily="34" charset="-120"/>
              </a:rPr>
              <a:t>1</a:t>
            </a:r>
            <a:r>
              <a:rPr lang="zh-TW" altLang="en-US" sz="2400" b="1" dirty="0">
                <a:latin typeface="微軟正黑體" panose="020B0604030504040204" pitchFamily="34" charset="-120"/>
                <a:ea typeface="微軟正黑體" panose="020B0604030504040204" pitchFamily="34" charset="-120"/>
              </a:rPr>
              <a:t>日基本放款利率兩倍按月計息</a:t>
            </a:r>
            <a:r>
              <a:rPr lang="en-US" altLang="zh-TW" sz="2400" b="1" dirty="0">
                <a:latin typeface="微軟正黑體" panose="020B0604030504040204" pitchFamily="34" charset="-120"/>
                <a:ea typeface="微軟正黑體" panose="020B0604030504040204" pitchFamily="34" charset="-120"/>
              </a:rPr>
              <a:t>)</a:t>
            </a:r>
          </a:p>
          <a:p>
            <a:pPr marL="1160614" lvl="2" indent="-316531">
              <a:buFont typeface="Arial" panose="020B0604020202020204" pitchFamily="34" charset="0"/>
              <a:buChar char="•"/>
            </a:pPr>
            <a:endParaRPr lang="zh-TW" altLang="en-US" sz="2400" dirty="0">
              <a:latin typeface="微軟正黑體" panose="020B0604030504040204" pitchFamily="34" charset="-120"/>
              <a:ea typeface="微軟正黑體" panose="020B0604030504040204" pitchFamily="34" charset="-120"/>
            </a:endParaRPr>
          </a:p>
          <a:p>
            <a:pPr lvl="1"/>
            <a:r>
              <a:rPr lang="en-US" altLang="zh-TW" sz="2400" dirty="0">
                <a:latin typeface="微軟正黑體" panose="020B0604030504040204" pitchFamily="34" charset="-120"/>
                <a:ea typeface="微軟正黑體" panose="020B0604030504040204" pitchFamily="34" charset="-120"/>
              </a:rPr>
              <a:t>(</a:t>
            </a:r>
            <a:r>
              <a:rPr lang="zh-TW" altLang="en-US" sz="2400" dirty="0">
                <a:latin typeface="微軟正黑體" panose="020B0604030504040204" pitchFamily="34" charset="-120"/>
                <a:ea typeface="微軟正黑體" panose="020B0604030504040204" pitchFamily="34" charset="-120"/>
              </a:rPr>
              <a:t>二</a:t>
            </a:r>
            <a:r>
              <a:rPr lang="en-US" altLang="zh-TW" sz="2400" dirty="0">
                <a:latin typeface="微軟正黑體" panose="020B0604030504040204" pitchFamily="34" charset="-120"/>
                <a:ea typeface="微軟正黑體" panose="020B0604030504040204" pitchFamily="34" charset="-120"/>
              </a:rPr>
              <a:t>)</a:t>
            </a:r>
            <a:r>
              <a:rPr lang="zh-TW" altLang="en-US" sz="2400" b="1" dirty="0">
                <a:latin typeface="微軟正黑體" panose="020B0604030504040204" pitchFamily="34" charset="-120"/>
                <a:ea typeface="微軟正黑體" panose="020B0604030504040204" pitchFamily="34" charset="-120"/>
              </a:rPr>
              <a:t>匯入款項後，請提供匯款單給計畫辦公室</a:t>
            </a:r>
            <a:endParaRPr lang="en-US" altLang="zh-TW" sz="2400" b="1" dirty="0">
              <a:latin typeface="微軟正黑體" panose="020B0604030504040204" pitchFamily="34" charset="-120"/>
              <a:ea typeface="微軟正黑體" panose="020B0604030504040204" pitchFamily="34" charset="-120"/>
            </a:endParaRPr>
          </a:p>
          <a:p>
            <a:pPr marL="1160614" lvl="2" indent="-316531">
              <a:buFont typeface="Arial" panose="020B0604020202020204" pitchFamily="34" charset="0"/>
              <a:buChar char="•"/>
            </a:pPr>
            <a:r>
              <a:rPr lang="zh-TW" altLang="en-US" sz="2400" b="1" dirty="0">
                <a:latin typeface="微軟正黑體" panose="020B0604030504040204" pitchFamily="34" charset="-120"/>
                <a:ea typeface="微軟正黑體" panose="020B0604030504040204" pitchFamily="34" charset="-120"/>
              </a:rPr>
              <a:t>戶名：財團法人中國生產力中心 </a:t>
            </a:r>
          </a:p>
          <a:p>
            <a:pPr marL="1160614" lvl="2" indent="-316531">
              <a:buFont typeface="Arial" panose="020B0604020202020204" pitchFamily="34" charset="0"/>
              <a:buChar char="•"/>
            </a:pPr>
            <a:r>
              <a:rPr lang="zh-TW" altLang="en-US" sz="2400" b="1" dirty="0">
                <a:latin typeface="微軟正黑體" panose="020B0604030504040204" pitchFamily="34" charset="-120"/>
                <a:ea typeface="微軟正黑體" panose="020B0604030504040204" pitchFamily="34" charset="-120"/>
              </a:rPr>
              <a:t>銀行：上海商業儲蓄銀行汐止分行</a:t>
            </a:r>
          </a:p>
          <a:p>
            <a:pPr marL="1160614" lvl="2" indent="-316531">
              <a:buFont typeface="Arial" panose="020B0604020202020204" pitchFamily="34" charset="0"/>
              <a:buChar char="•"/>
            </a:pPr>
            <a:r>
              <a:rPr lang="zh-TW" altLang="en-US" sz="2400" b="1" dirty="0">
                <a:latin typeface="微軟正黑體" panose="020B0604030504040204" pitchFamily="34" charset="-120"/>
                <a:ea typeface="微軟正黑體" panose="020B0604030504040204" pitchFamily="34" charset="-120"/>
              </a:rPr>
              <a:t>帳號：</a:t>
            </a:r>
            <a:r>
              <a:rPr lang="en-US" altLang="zh-TW" sz="2400" b="1" dirty="0">
                <a:latin typeface="微軟正黑體" panose="020B0604030504040204" pitchFamily="34" charset="-120"/>
                <a:ea typeface="微軟正黑體" panose="020B0604030504040204" pitchFamily="34" charset="-120"/>
              </a:rPr>
              <a:t>45102000036620</a:t>
            </a:r>
          </a:p>
          <a:p>
            <a:pPr marL="1160614" lvl="2" indent="-316531">
              <a:buFont typeface="Arial" panose="020B0604020202020204" pitchFamily="34" charset="0"/>
              <a:buChar char="•"/>
            </a:pPr>
            <a:r>
              <a:rPr lang="zh-TW" altLang="en-US" sz="2400" b="1" dirty="0">
                <a:latin typeface="微軟正黑體" panose="020B0604030504040204" pitchFamily="34" charset="-120"/>
                <a:ea typeface="微軟正黑體" panose="020B0604030504040204" pitchFamily="34" charset="-120"/>
              </a:rPr>
              <a:t>匯款單請註明：契約編號及公司名稱</a:t>
            </a:r>
            <a:endParaRPr lang="en-US" altLang="zh-TW" sz="2400" b="1" dirty="0">
              <a:latin typeface="微軟正黑體" panose="020B0604030504040204" pitchFamily="34" charset="-120"/>
              <a:ea typeface="微軟正黑體" panose="020B0604030504040204" pitchFamily="34" charset="-120"/>
            </a:endParaRPr>
          </a:p>
        </p:txBody>
      </p:sp>
      <p:sp>
        <p:nvSpPr>
          <p:cNvPr id="2" name="投影片編號版面配置區 1">
            <a:extLst>
              <a:ext uri="{FF2B5EF4-FFF2-40B4-BE49-F238E27FC236}">
                <a16:creationId xmlns:a16="http://schemas.microsoft.com/office/drawing/2014/main" id="{9658EFC8-3BF1-49F0-9533-4B67CFE5630A}"/>
              </a:ext>
            </a:extLst>
          </p:cNvPr>
          <p:cNvSpPr>
            <a:spLocks noGrp="1"/>
          </p:cNvSpPr>
          <p:nvPr>
            <p:ph type="sldNum" sz="quarter" idx="12"/>
          </p:nvPr>
        </p:nvSpPr>
        <p:spPr/>
        <p:txBody>
          <a:bodyPr/>
          <a:lstStyle/>
          <a:p>
            <a:fld id="{399568F1-1F4A-4DD5-A767-535B5DC69A90}" type="slidenum">
              <a:rPr lang="zh-TW" altLang="en-US" smtClean="0"/>
              <a:t>13</a:t>
            </a:fld>
            <a:endParaRPr lang="zh-TW" altLang="en-US" dirty="0"/>
          </a:p>
        </p:txBody>
      </p:sp>
    </p:spTree>
    <p:extLst>
      <p:ext uri="{BB962C8B-B14F-4D97-AF65-F5344CB8AC3E}">
        <p14:creationId xmlns:p14="http://schemas.microsoft.com/office/powerpoint/2010/main" val="282257468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2"/>
          <p:cNvSpPr>
            <a:spLocks noChangeArrowheads="1"/>
          </p:cNvSpPr>
          <p:nvPr/>
        </p:nvSpPr>
        <p:spPr bwMode="auto">
          <a:xfrm>
            <a:off x="417635" y="620394"/>
            <a:ext cx="8308731" cy="4015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ctr"/>
          <a:lstStyle>
            <a:lvl1pPr eaLnBrk="0" hangingPunct="0">
              <a:spcBef>
                <a:spcPts val="575"/>
              </a:spcBef>
              <a:buClr>
                <a:schemeClr val="accent1"/>
              </a:buClr>
              <a:buSzPct val="85000"/>
              <a:buFont typeface="Wingdings 2" pitchFamily="18" charset="2"/>
              <a:buChar char=""/>
              <a:defRPr sz="2600">
                <a:solidFill>
                  <a:schemeClr val="tx1"/>
                </a:solidFill>
                <a:latin typeface="標楷體" pitchFamily="65" charset="-120"/>
                <a:ea typeface="標楷體" pitchFamily="65" charset="-120"/>
              </a:defRPr>
            </a:lvl1pPr>
            <a:lvl2pPr marL="742950" indent="-285750" eaLnBrk="0" hangingPunct="0">
              <a:spcBef>
                <a:spcPts val="375"/>
              </a:spcBef>
              <a:buClr>
                <a:schemeClr val="accent2"/>
              </a:buClr>
              <a:buSzPct val="85000"/>
              <a:buFont typeface="Wingdings 2" pitchFamily="18" charset="2"/>
              <a:buChar char=""/>
              <a:defRPr sz="2400">
                <a:solidFill>
                  <a:schemeClr val="tx1"/>
                </a:solidFill>
                <a:latin typeface="標楷體" pitchFamily="65" charset="-120"/>
                <a:ea typeface="標楷體" pitchFamily="65" charset="-120"/>
              </a:defRPr>
            </a:lvl2pPr>
            <a:lvl3pPr marL="1143000" indent="-228600" eaLnBrk="0" hangingPunct="0">
              <a:spcBef>
                <a:spcPts val="375"/>
              </a:spcBef>
              <a:buClr>
                <a:srgbClr val="F6D3AA"/>
              </a:buClr>
              <a:buSzPct val="85000"/>
              <a:buFont typeface="Wingdings 2" pitchFamily="18" charset="2"/>
              <a:buChar char=""/>
              <a:defRPr sz="2000">
                <a:solidFill>
                  <a:schemeClr val="tx1"/>
                </a:solidFill>
                <a:latin typeface="標楷體" pitchFamily="65" charset="-120"/>
                <a:ea typeface="標楷體" pitchFamily="65" charset="-120"/>
              </a:defRPr>
            </a:lvl3pPr>
            <a:lvl4pPr marL="1600200" indent="-228600" eaLnBrk="0" hangingPunct="0">
              <a:spcBef>
                <a:spcPts val="375"/>
              </a:spcBef>
              <a:buClr>
                <a:srgbClr val="E66C7D"/>
              </a:buClr>
              <a:buSzPct val="80000"/>
              <a:buFont typeface="Wingdings 2" pitchFamily="18" charset="2"/>
              <a:buChar char=""/>
              <a:defRPr sz="2000">
                <a:solidFill>
                  <a:schemeClr val="tx1"/>
                </a:solidFill>
                <a:latin typeface="標楷體" pitchFamily="65" charset="-120"/>
                <a:ea typeface="標楷體" pitchFamily="65" charset="-120"/>
              </a:defRPr>
            </a:lvl4pPr>
            <a:lvl5pPr marL="2057400" indent="-228600" eaLnBrk="0" hangingPunct="0">
              <a:spcBef>
                <a:spcPts val="375"/>
              </a:spcBef>
              <a:buClr>
                <a:srgbClr val="E66C7D"/>
              </a:buClr>
              <a:buChar char="o"/>
              <a:defRPr sz="2000">
                <a:solidFill>
                  <a:schemeClr val="tx1"/>
                </a:solidFill>
                <a:latin typeface="標楷體" pitchFamily="65" charset="-120"/>
                <a:ea typeface="標楷體" pitchFamily="65" charset="-120"/>
              </a:defRPr>
            </a:lvl5pPr>
            <a:lvl6pPr marL="2514600" indent="-228600" eaLnBrk="0" fontAlgn="base" hangingPunct="0">
              <a:spcBef>
                <a:spcPts val="375"/>
              </a:spcBef>
              <a:spcAft>
                <a:spcPct val="0"/>
              </a:spcAft>
              <a:buClr>
                <a:srgbClr val="E66C7D"/>
              </a:buClr>
              <a:buChar char="o"/>
              <a:defRPr sz="2000">
                <a:solidFill>
                  <a:schemeClr val="tx1"/>
                </a:solidFill>
                <a:latin typeface="標楷體" pitchFamily="65" charset="-120"/>
                <a:ea typeface="標楷體" pitchFamily="65" charset="-120"/>
              </a:defRPr>
            </a:lvl6pPr>
            <a:lvl7pPr marL="2971800" indent="-228600" eaLnBrk="0" fontAlgn="base" hangingPunct="0">
              <a:spcBef>
                <a:spcPts val="375"/>
              </a:spcBef>
              <a:spcAft>
                <a:spcPct val="0"/>
              </a:spcAft>
              <a:buClr>
                <a:srgbClr val="E66C7D"/>
              </a:buClr>
              <a:buChar char="o"/>
              <a:defRPr sz="2000">
                <a:solidFill>
                  <a:schemeClr val="tx1"/>
                </a:solidFill>
                <a:latin typeface="標楷體" pitchFamily="65" charset="-120"/>
                <a:ea typeface="標楷體" pitchFamily="65" charset="-120"/>
              </a:defRPr>
            </a:lvl7pPr>
            <a:lvl8pPr marL="3429000" indent="-228600" eaLnBrk="0" fontAlgn="base" hangingPunct="0">
              <a:spcBef>
                <a:spcPts val="375"/>
              </a:spcBef>
              <a:spcAft>
                <a:spcPct val="0"/>
              </a:spcAft>
              <a:buClr>
                <a:srgbClr val="E66C7D"/>
              </a:buClr>
              <a:buChar char="o"/>
              <a:defRPr sz="2000">
                <a:solidFill>
                  <a:schemeClr val="tx1"/>
                </a:solidFill>
                <a:latin typeface="標楷體" pitchFamily="65" charset="-120"/>
                <a:ea typeface="標楷體" pitchFamily="65" charset="-120"/>
              </a:defRPr>
            </a:lvl8pPr>
            <a:lvl9pPr marL="3886200" indent="-228600" eaLnBrk="0" fontAlgn="base" hangingPunct="0">
              <a:spcBef>
                <a:spcPts val="375"/>
              </a:spcBef>
              <a:spcAft>
                <a:spcPct val="0"/>
              </a:spcAft>
              <a:buClr>
                <a:srgbClr val="E66C7D"/>
              </a:buClr>
              <a:buChar char="o"/>
              <a:defRPr sz="2000">
                <a:solidFill>
                  <a:schemeClr val="tx1"/>
                </a:solidFill>
                <a:latin typeface="標楷體" pitchFamily="65" charset="-120"/>
                <a:ea typeface="標楷體" pitchFamily="65" charset="-120"/>
              </a:defRPr>
            </a:lvl9pPr>
          </a:lstStyle>
          <a:p>
            <a:pPr algn="ctr" eaLnBrk="1" hangingPunct="1">
              <a:spcBef>
                <a:spcPct val="50000"/>
              </a:spcBef>
              <a:buClrTx/>
              <a:buSzTx/>
              <a:buFontTx/>
              <a:buNone/>
            </a:pPr>
            <a:r>
              <a:rPr lang="zh-TW" altLang="en-US" sz="3600" b="1" dirty="0">
                <a:solidFill>
                  <a:srgbClr val="195999"/>
                </a:solidFill>
                <a:latin typeface="Arial" panose="020B0604020202020204" pitchFamily="34" charset="0"/>
                <a:ea typeface="微軟正黑體" panose="020B0604030504040204" pitchFamily="34" charset="-120"/>
              </a:rPr>
              <a:t>肆</a:t>
            </a:r>
            <a:r>
              <a:rPr lang="en-US" altLang="zh-TW" sz="3600" b="1" dirty="0">
                <a:solidFill>
                  <a:srgbClr val="195999"/>
                </a:solidFill>
                <a:latin typeface="微軟正黑體" panose="020B0604030504040204" pitchFamily="34" charset="-120"/>
                <a:ea typeface="微軟正黑體" panose="020B0604030504040204" pitchFamily="34" charset="-120"/>
              </a:rPr>
              <a:t>﹑</a:t>
            </a:r>
            <a:r>
              <a:rPr lang="zh-TW" altLang="en-US" sz="3600" b="1" dirty="0">
                <a:solidFill>
                  <a:srgbClr val="195999"/>
                </a:solidFill>
                <a:latin typeface="Arial" panose="020B0604020202020204" pitchFamily="34" charset="0"/>
                <a:ea typeface="微軟正黑體" panose="020B0604030504040204" pitchFamily="34" charset="-120"/>
              </a:rPr>
              <a:t>結案作業</a:t>
            </a:r>
          </a:p>
        </p:txBody>
      </p:sp>
      <p:sp>
        <p:nvSpPr>
          <p:cNvPr id="15" name="矩形: 圓角 14">
            <a:extLst>
              <a:ext uri="{FF2B5EF4-FFF2-40B4-BE49-F238E27FC236}">
                <a16:creationId xmlns:a16="http://schemas.microsoft.com/office/drawing/2014/main" id="{C8D8AD7C-96FA-4844-B523-B5F0FBCEE2C3}"/>
              </a:ext>
            </a:extLst>
          </p:cNvPr>
          <p:cNvSpPr/>
          <p:nvPr/>
        </p:nvSpPr>
        <p:spPr>
          <a:xfrm>
            <a:off x="417632" y="1156258"/>
            <a:ext cx="2482321" cy="629488"/>
          </a:xfrm>
          <a:prstGeom prst="roundRect">
            <a:avLst/>
          </a:prstGeom>
          <a:gradFill flip="none" rotWithShape="1">
            <a:gsLst>
              <a:gs pos="0">
                <a:schemeClr val="accent1">
                  <a:lumMod val="67000"/>
                </a:schemeClr>
              </a:gs>
              <a:gs pos="48000">
                <a:schemeClr val="accent1">
                  <a:lumMod val="97000"/>
                  <a:lumOff val="3000"/>
                </a:schemeClr>
              </a:gs>
              <a:gs pos="100000">
                <a:schemeClr val="accent1">
                  <a:lumMod val="60000"/>
                  <a:lumOff val="40000"/>
                </a:schemeClr>
              </a:gs>
            </a:gsLst>
            <a:lin ang="16200000" scaled="1"/>
            <a:tileRect/>
          </a:gra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zh-TW" altLang="en-US" sz="2800" b="1" dirty="0">
                <a:latin typeface="+mj-ea"/>
                <a:ea typeface="+mj-ea"/>
              </a:rPr>
              <a:t>檢還履約保證</a:t>
            </a:r>
          </a:p>
        </p:txBody>
      </p:sp>
      <p:sp>
        <p:nvSpPr>
          <p:cNvPr id="2" name="矩形 1">
            <a:extLst>
              <a:ext uri="{FF2B5EF4-FFF2-40B4-BE49-F238E27FC236}">
                <a16:creationId xmlns:a16="http://schemas.microsoft.com/office/drawing/2014/main" id="{10F960CD-35B6-43E3-8452-F83946B29116}"/>
              </a:ext>
            </a:extLst>
          </p:cNvPr>
          <p:cNvSpPr/>
          <p:nvPr/>
        </p:nvSpPr>
        <p:spPr>
          <a:xfrm>
            <a:off x="722854" y="1848870"/>
            <a:ext cx="8003512" cy="830997"/>
          </a:xfrm>
          <a:prstGeom prst="rect">
            <a:avLst/>
          </a:prstGeom>
        </p:spPr>
        <p:txBody>
          <a:bodyPr wrap="square">
            <a:spAutoFit/>
          </a:bodyPr>
          <a:lstStyle/>
          <a:p>
            <a:pPr marL="316531" indent="-316531">
              <a:buFont typeface="Arial" panose="020B0604020202020204" pitchFamily="34" charset="0"/>
              <a:buChar char="•"/>
            </a:pPr>
            <a:r>
              <a:rPr lang="zh-TW" altLang="en-US" sz="2400" b="1" dirty="0">
                <a:latin typeface="微軟正黑體" panose="020B0604030504040204" pitchFamily="34" charset="-120"/>
                <a:ea typeface="微軟正黑體" panose="020B0604030504040204" pitchFamily="34" charset="-120"/>
              </a:rPr>
              <a:t>履約保證書：以郵局「雙掛號」檢還</a:t>
            </a:r>
          </a:p>
          <a:p>
            <a:pPr marL="316531" indent="-316531">
              <a:buFont typeface="Arial" panose="020B0604020202020204" pitchFamily="34" charset="0"/>
              <a:buChar char="•"/>
            </a:pPr>
            <a:r>
              <a:rPr lang="zh-TW" altLang="en-US" sz="2400" b="1" dirty="0">
                <a:latin typeface="微軟正黑體" panose="020B0604030504040204" pitchFamily="34" charset="-120"/>
                <a:ea typeface="微軟正黑體" panose="020B0604030504040204" pitchFamily="34" charset="-120"/>
              </a:rPr>
              <a:t>履約保證金：以匯款方式撥付至補助款專戶</a:t>
            </a:r>
            <a:endParaRPr lang="en-US" altLang="zh-TW" sz="2400" b="1" dirty="0">
              <a:latin typeface="微軟正黑體" panose="020B0604030504040204" pitchFamily="34" charset="-120"/>
              <a:ea typeface="微軟正黑體" panose="020B0604030504040204" pitchFamily="34" charset="-120"/>
            </a:endParaRPr>
          </a:p>
        </p:txBody>
      </p:sp>
      <p:sp>
        <p:nvSpPr>
          <p:cNvPr id="6" name="矩形: 圓角 5">
            <a:extLst>
              <a:ext uri="{FF2B5EF4-FFF2-40B4-BE49-F238E27FC236}">
                <a16:creationId xmlns:a16="http://schemas.microsoft.com/office/drawing/2014/main" id="{88941353-6E82-49FA-A444-A360C6816305}"/>
              </a:ext>
            </a:extLst>
          </p:cNvPr>
          <p:cNvSpPr/>
          <p:nvPr/>
        </p:nvSpPr>
        <p:spPr>
          <a:xfrm>
            <a:off x="417633" y="3443704"/>
            <a:ext cx="4537543" cy="701576"/>
          </a:xfrm>
          <a:prstGeom prst="roundRect">
            <a:avLst/>
          </a:prstGeom>
          <a:gradFill flip="none" rotWithShape="1">
            <a:gsLst>
              <a:gs pos="0">
                <a:schemeClr val="accent1">
                  <a:lumMod val="67000"/>
                </a:schemeClr>
              </a:gs>
              <a:gs pos="48000">
                <a:schemeClr val="accent1">
                  <a:lumMod val="97000"/>
                  <a:lumOff val="3000"/>
                </a:schemeClr>
              </a:gs>
              <a:gs pos="100000">
                <a:schemeClr val="accent1">
                  <a:lumMod val="60000"/>
                  <a:lumOff val="40000"/>
                </a:schemeClr>
              </a:gs>
            </a:gsLst>
            <a:lin ang="16200000" scaled="1"/>
            <a:tileRect/>
          </a:gra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zh-TW" altLang="en-US" sz="2800" b="1" dirty="0">
                <a:latin typeface="微軟正黑體" panose="020B0604030504040204" pitchFamily="34" charset="-120"/>
                <a:ea typeface="微軟正黑體" panose="020B0604030504040204" pitchFamily="34" charset="-120"/>
              </a:rPr>
              <a:t>申報</a:t>
            </a:r>
            <a:r>
              <a:rPr lang="en-US" altLang="zh-TW" sz="2800" b="1" dirty="0">
                <a:latin typeface="微軟正黑體" panose="020B0604030504040204" pitchFamily="34" charset="-120"/>
                <a:ea typeface="微軟正黑體" panose="020B0604030504040204" pitchFamily="34" charset="-120"/>
              </a:rPr>
              <a:t>113</a:t>
            </a:r>
            <a:r>
              <a:rPr lang="zh-TW" altLang="en-US" sz="2800" b="1" dirty="0">
                <a:latin typeface="微軟正黑體" panose="020B0604030504040204" pitchFamily="34" charset="-120"/>
                <a:ea typeface="微軟正黑體" panose="020B0604030504040204" pitchFamily="34" charset="-120"/>
              </a:rPr>
              <a:t>年營利事業所得稅</a:t>
            </a:r>
            <a:endParaRPr lang="zh-TW" altLang="en-US" sz="2800" b="1" dirty="0">
              <a:latin typeface="+mj-ea"/>
              <a:ea typeface="+mj-ea"/>
            </a:endParaRPr>
          </a:p>
        </p:txBody>
      </p:sp>
      <p:sp>
        <p:nvSpPr>
          <p:cNvPr id="3" name="矩形 2">
            <a:extLst>
              <a:ext uri="{FF2B5EF4-FFF2-40B4-BE49-F238E27FC236}">
                <a16:creationId xmlns:a16="http://schemas.microsoft.com/office/drawing/2014/main" id="{7647BA1E-57B6-4D2A-919E-1A2C6C225FC4}"/>
              </a:ext>
            </a:extLst>
          </p:cNvPr>
          <p:cNvSpPr/>
          <p:nvPr/>
        </p:nvSpPr>
        <p:spPr>
          <a:xfrm>
            <a:off x="722853" y="4234341"/>
            <a:ext cx="7384827" cy="830997"/>
          </a:xfrm>
          <a:prstGeom prst="rect">
            <a:avLst/>
          </a:prstGeom>
        </p:spPr>
        <p:txBody>
          <a:bodyPr wrap="square">
            <a:spAutoFit/>
          </a:bodyPr>
          <a:lstStyle/>
          <a:p>
            <a:pPr marL="316531" indent="-316531">
              <a:buFont typeface="Arial" panose="020B0604020202020204" pitchFamily="34" charset="0"/>
              <a:buChar char="•"/>
            </a:pPr>
            <a:r>
              <a:rPr lang="zh-TW" altLang="en-US" sz="2400" b="1" dirty="0">
                <a:latin typeface="微軟正黑體" panose="020B0604030504040204" pitchFamily="34" charset="-120"/>
                <a:ea typeface="微軟正黑體" panose="020B0604030504040204" pitchFamily="34" charset="-120"/>
              </a:rPr>
              <a:t>廠商須依本中心寄送之扣繳憑單，帳列於</a:t>
            </a:r>
            <a:r>
              <a:rPr lang="en-US" altLang="zh-TW" sz="2400" b="1" dirty="0">
                <a:latin typeface="微軟正黑體" panose="020B0604030504040204" pitchFamily="34" charset="-120"/>
                <a:ea typeface="微軟正黑體" panose="020B0604030504040204" pitchFamily="34" charset="-120"/>
              </a:rPr>
              <a:t>113</a:t>
            </a:r>
            <a:r>
              <a:rPr lang="zh-TW" altLang="en-US" sz="2400" b="1" dirty="0">
                <a:latin typeface="微軟正黑體" panose="020B0604030504040204" pitchFamily="34" charset="-120"/>
                <a:ea typeface="微軟正黑體" panose="020B0604030504040204" pitchFamily="34" charset="-120"/>
              </a:rPr>
              <a:t>年營利事業所得稅「其他收入」，以免有短報所得之虞</a:t>
            </a:r>
          </a:p>
        </p:txBody>
      </p:sp>
      <p:sp>
        <p:nvSpPr>
          <p:cNvPr id="4" name="投影片編號版面配置區 3">
            <a:extLst>
              <a:ext uri="{FF2B5EF4-FFF2-40B4-BE49-F238E27FC236}">
                <a16:creationId xmlns:a16="http://schemas.microsoft.com/office/drawing/2014/main" id="{ADB32E01-0C2B-4E4B-99AA-C0C285F80C28}"/>
              </a:ext>
            </a:extLst>
          </p:cNvPr>
          <p:cNvSpPr>
            <a:spLocks noGrp="1"/>
          </p:cNvSpPr>
          <p:nvPr>
            <p:ph type="sldNum" sz="quarter" idx="12"/>
          </p:nvPr>
        </p:nvSpPr>
        <p:spPr/>
        <p:txBody>
          <a:bodyPr/>
          <a:lstStyle/>
          <a:p>
            <a:fld id="{399568F1-1F4A-4DD5-A767-535B5DC69A90}" type="slidenum">
              <a:rPr lang="zh-TW" altLang="en-US" smtClean="0"/>
              <a:t>14</a:t>
            </a:fld>
            <a:endParaRPr lang="zh-TW" altLang="en-US" dirty="0"/>
          </a:p>
        </p:txBody>
      </p:sp>
    </p:spTree>
    <p:extLst>
      <p:ext uri="{BB962C8B-B14F-4D97-AF65-F5344CB8AC3E}">
        <p14:creationId xmlns:p14="http://schemas.microsoft.com/office/powerpoint/2010/main" val="19751318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矩形: 圓角 21">
            <a:extLst>
              <a:ext uri="{FF2B5EF4-FFF2-40B4-BE49-F238E27FC236}">
                <a16:creationId xmlns:a16="http://schemas.microsoft.com/office/drawing/2014/main" id="{C32BF75E-5FA2-43AD-A243-B32C27A50891}"/>
              </a:ext>
            </a:extLst>
          </p:cNvPr>
          <p:cNvSpPr/>
          <p:nvPr/>
        </p:nvSpPr>
        <p:spPr>
          <a:xfrm>
            <a:off x="417636" y="1189909"/>
            <a:ext cx="2034162" cy="555409"/>
          </a:xfrm>
          <a:prstGeom prst="roundRect">
            <a:avLst/>
          </a:prstGeom>
          <a:gradFill flip="none" rotWithShape="1">
            <a:gsLst>
              <a:gs pos="0">
                <a:schemeClr val="accent1">
                  <a:lumMod val="67000"/>
                </a:schemeClr>
              </a:gs>
              <a:gs pos="48000">
                <a:schemeClr val="accent1">
                  <a:lumMod val="97000"/>
                  <a:lumOff val="3000"/>
                </a:schemeClr>
              </a:gs>
              <a:gs pos="100000">
                <a:schemeClr val="accent1">
                  <a:lumMod val="60000"/>
                  <a:lumOff val="40000"/>
                </a:schemeClr>
              </a:gs>
            </a:gsLst>
            <a:lin ang="16200000" scaled="1"/>
            <a:tileRect/>
          </a:gra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zh-TW" altLang="en-US" sz="2800" b="1" dirty="0">
                <a:latin typeface="+mj-ea"/>
                <a:ea typeface="+mj-ea"/>
              </a:rPr>
              <a:t>紀錄目的</a:t>
            </a:r>
          </a:p>
        </p:txBody>
      </p:sp>
      <p:sp>
        <p:nvSpPr>
          <p:cNvPr id="16" name="橢圓 15"/>
          <p:cNvSpPr/>
          <p:nvPr/>
        </p:nvSpPr>
        <p:spPr>
          <a:xfrm>
            <a:off x="4448807" y="1428656"/>
            <a:ext cx="2226168" cy="2226168"/>
          </a:xfrm>
          <a:prstGeom prst="ellipse">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2954"/>
          </a:p>
        </p:txBody>
      </p:sp>
      <p:sp>
        <p:nvSpPr>
          <p:cNvPr id="31747" name="Rectangle 7"/>
          <p:cNvSpPr>
            <a:spLocks noChangeArrowheads="1"/>
          </p:cNvSpPr>
          <p:nvPr/>
        </p:nvSpPr>
        <p:spPr bwMode="auto">
          <a:xfrm>
            <a:off x="417634" y="1943382"/>
            <a:ext cx="8308732" cy="1272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ts val="575"/>
              </a:spcBef>
              <a:buClr>
                <a:schemeClr val="accent1"/>
              </a:buClr>
              <a:buSzPct val="85000"/>
              <a:buFont typeface="Wingdings 2" pitchFamily="18" charset="2"/>
              <a:buChar char=""/>
              <a:defRPr sz="2600">
                <a:solidFill>
                  <a:schemeClr val="tx1"/>
                </a:solidFill>
                <a:latin typeface="標楷體" pitchFamily="65" charset="-120"/>
                <a:ea typeface="標楷體" pitchFamily="65" charset="-120"/>
              </a:defRPr>
            </a:lvl1pPr>
            <a:lvl2pPr marL="742950" indent="-285750" eaLnBrk="0" hangingPunct="0">
              <a:spcBef>
                <a:spcPts val="375"/>
              </a:spcBef>
              <a:buClr>
                <a:schemeClr val="accent2"/>
              </a:buClr>
              <a:buSzPct val="85000"/>
              <a:buFont typeface="Wingdings 2" pitchFamily="18" charset="2"/>
              <a:buChar char=""/>
              <a:defRPr sz="2400">
                <a:solidFill>
                  <a:schemeClr val="tx1"/>
                </a:solidFill>
                <a:latin typeface="標楷體" pitchFamily="65" charset="-120"/>
                <a:ea typeface="標楷體" pitchFamily="65" charset="-120"/>
              </a:defRPr>
            </a:lvl2pPr>
            <a:lvl3pPr marL="1143000" indent="-228600" eaLnBrk="0" hangingPunct="0">
              <a:spcBef>
                <a:spcPts val="375"/>
              </a:spcBef>
              <a:buClr>
                <a:srgbClr val="F6D3AA"/>
              </a:buClr>
              <a:buSzPct val="85000"/>
              <a:buFont typeface="Wingdings 2" pitchFamily="18" charset="2"/>
              <a:buChar char=""/>
              <a:defRPr sz="2000">
                <a:solidFill>
                  <a:schemeClr val="tx1"/>
                </a:solidFill>
                <a:latin typeface="標楷體" pitchFamily="65" charset="-120"/>
                <a:ea typeface="標楷體" pitchFamily="65" charset="-120"/>
              </a:defRPr>
            </a:lvl3pPr>
            <a:lvl4pPr marL="1600200" indent="-228600" eaLnBrk="0" hangingPunct="0">
              <a:spcBef>
                <a:spcPts val="375"/>
              </a:spcBef>
              <a:buClr>
                <a:srgbClr val="E66C7D"/>
              </a:buClr>
              <a:buSzPct val="80000"/>
              <a:buFont typeface="Wingdings 2" pitchFamily="18" charset="2"/>
              <a:buChar char=""/>
              <a:defRPr sz="2000">
                <a:solidFill>
                  <a:schemeClr val="tx1"/>
                </a:solidFill>
                <a:latin typeface="標楷體" pitchFamily="65" charset="-120"/>
                <a:ea typeface="標楷體" pitchFamily="65" charset="-120"/>
              </a:defRPr>
            </a:lvl4pPr>
            <a:lvl5pPr marL="2057400" indent="-228600" eaLnBrk="0" hangingPunct="0">
              <a:spcBef>
                <a:spcPts val="375"/>
              </a:spcBef>
              <a:buClr>
                <a:srgbClr val="E66C7D"/>
              </a:buClr>
              <a:buChar char="o"/>
              <a:defRPr sz="2000">
                <a:solidFill>
                  <a:schemeClr val="tx1"/>
                </a:solidFill>
                <a:latin typeface="標楷體" pitchFamily="65" charset="-120"/>
                <a:ea typeface="標楷體" pitchFamily="65" charset="-120"/>
              </a:defRPr>
            </a:lvl5pPr>
            <a:lvl6pPr marL="2514600" indent="-228600" eaLnBrk="0" fontAlgn="base" hangingPunct="0">
              <a:spcBef>
                <a:spcPts val="375"/>
              </a:spcBef>
              <a:spcAft>
                <a:spcPct val="0"/>
              </a:spcAft>
              <a:buClr>
                <a:srgbClr val="E66C7D"/>
              </a:buClr>
              <a:buChar char="o"/>
              <a:defRPr sz="2000">
                <a:solidFill>
                  <a:schemeClr val="tx1"/>
                </a:solidFill>
                <a:latin typeface="標楷體" pitchFamily="65" charset="-120"/>
                <a:ea typeface="標楷體" pitchFamily="65" charset="-120"/>
              </a:defRPr>
            </a:lvl6pPr>
            <a:lvl7pPr marL="2971800" indent="-228600" eaLnBrk="0" fontAlgn="base" hangingPunct="0">
              <a:spcBef>
                <a:spcPts val="375"/>
              </a:spcBef>
              <a:spcAft>
                <a:spcPct val="0"/>
              </a:spcAft>
              <a:buClr>
                <a:srgbClr val="E66C7D"/>
              </a:buClr>
              <a:buChar char="o"/>
              <a:defRPr sz="2000">
                <a:solidFill>
                  <a:schemeClr val="tx1"/>
                </a:solidFill>
                <a:latin typeface="標楷體" pitchFamily="65" charset="-120"/>
                <a:ea typeface="標楷體" pitchFamily="65" charset="-120"/>
              </a:defRPr>
            </a:lvl7pPr>
            <a:lvl8pPr marL="3429000" indent="-228600" eaLnBrk="0" fontAlgn="base" hangingPunct="0">
              <a:spcBef>
                <a:spcPts val="375"/>
              </a:spcBef>
              <a:spcAft>
                <a:spcPct val="0"/>
              </a:spcAft>
              <a:buClr>
                <a:srgbClr val="E66C7D"/>
              </a:buClr>
              <a:buChar char="o"/>
              <a:defRPr sz="2000">
                <a:solidFill>
                  <a:schemeClr val="tx1"/>
                </a:solidFill>
                <a:latin typeface="標楷體" pitchFamily="65" charset="-120"/>
                <a:ea typeface="標楷體" pitchFamily="65" charset="-120"/>
              </a:defRPr>
            </a:lvl8pPr>
            <a:lvl9pPr marL="3886200" indent="-228600" eaLnBrk="0" fontAlgn="base" hangingPunct="0">
              <a:spcBef>
                <a:spcPts val="375"/>
              </a:spcBef>
              <a:spcAft>
                <a:spcPct val="0"/>
              </a:spcAft>
              <a:buClr>
                <a:srgbClr val="E66C7D"/>
              </a:buClr>
              <a:buChar char="o"/>
              <a:defRPr sz="2000">
                <a:solidFill>
                  <a:schemeClr val="tx1"/>
                </a:solidFill>
                <a:latin typeface="標楷體" pitchFamily="65" charset="-120"/>
                <a:ea typeface="標楷體" pitchFamily="65" charset="-120"/>
              </a:defRPr>
            </a:lvl9pPr>
          </a:lstStyle>
          <a:p>
            <a:pPr eaLnBrk="1" hangingPunct="1">
              <a:lnSpc>
                <a:spcPts val="2308"/>
              </a:lnSpc>
              <a:spcBef>
                <a:spcPts val="0"/>
              </a:spcBef>
              <a:buClrTx/>
              <a:buSzTx/>
              <a:buNone/>
            </a:pPr>
            <a:r>
              <a:rPr lang="zh-TW" altLang="en-US" sz="2000" b="1" dirty="0">
                <a:solidFill>
                  <a:prstClr val="black"/>
                </a:solidFill>
                <a:latin typeface="微軟正黑體" panose="020B0604030504040204" pitchFamily="34" charset="-120"/>
                <a:ea typeface="微軟正黑體" panose="020B0604030504040204" pitchFamily="34" charset="-120"/>
              </a:rPr>
              <a:t>凡計畫執行期間，參與本計畫</a:t>
            </a:r>
            <a:r>
              <a:rPr lang="zh-TW" altLang="en-US" sz="2000" b="1" dirty="0">
                <a:solidFill>
                  <a:srgbClr val="0066CC"/>
                </a:solidFill>
                <a:latin typeface="微軟正黑體" panose="020B0604030504040204" pitchFamily="34" charset="-120"/>
                <a:ea typeface="微軟正黑體" panose="020B0604030504040204" pitchFamily="34" charset="-120"/>
              </a:rPr>
              <a:t>開發工作之</a:t>
            </a:r>
            <a:r>
              <a:rPr lang="zh-TW" altLang="en-US" sz="2000" b="1" u="sng" dirty="0">
                <a:solidFill>
                  <a:schemeClr val="accent6"/>
                </a:solidFill>
                <a:latin typeface="微軟正黑體" panose="020B0604030504040204" pitchFamily="34" charset="-120"/>
                <a:ea typeface="微軟正黑體" panose="020B0604030504040204" pitchFamily="34" charset="-120"/>
              </a:rPr>
              <a:t>關鍵人員</a:t>
            </a:r>
            <a:r>
              <a:rPr lang="zh-TW" altLang="en-US" sz="2000" b="1" dirty="0">
                <a:solidFill>
                  <a:prstClr val="black"/>
                </a:solidFill>
                <a:latin typeface="微軟正黑體" panose="020B0604030504040204" pitchFamily="34" charset="-120"/>
                <a:ea typeface="微軟正黑體" panose="020B0604030504040204" pitchFamily="34" charset="-120"/>
              </a:rPr>
              <a:t>，應依智慧財產權保護之規定登錄研發紀錄簿（</a:t>
            </a:r>
            <a:r>
              <a:rPr lang="zh-TW" altLang="en-US" sz="2000" b="1" dirty="0">
                <a:solidFill>
                  <a:srgbClr val="0066CC"/>
                </a:solidFill>
                <a:latin typeface="微軟正黑體" panose="020B0604030504040204" pitchFamily="34" charset="-120"/>
                <a:ea typeface="微軟正黑體" panose="020B0604030504040204" pitchFamily="34" charset="-120"/>
              </a:rPr>
              <a:t>每人一本</a:t>
            </a:r>
            <a:r>
              <a:rPr lang="zh-TW" altLang="en-US" sz="2000" b="1" dirty="0">
                <a:solidFill>
                  <a:prstClr val="black"/>
                </a:solidFill>
                <a:latin typeface="微軟正黑體" panose="020B0604030504040204" pitchFamily="34" charset="-120"/>
                <a:ea typeface="微軟正黑體" panose="020B0604030504040204" pitchFamily="34" charset="-120"/>
              </a:rPr>
              <a:t>），其目的在輔助研發人員捕捉瞬間靈感，累積經驗技術，承傳前人薪火。未來若發生</a:t>
            </a:r>
            <a:r>
              <a:rPr lang="zh-TW" altLang="en-US" sz="2000" b="1" dirty="0">
                <a:solidFill>
                  <a:srgbClr val="0066CC"/>
                </a:solidFill>
                <a:latin typeface="微軟正黑體" panose="020B0604030504040204" pitchFamily="34" charset="-120"/>
                <a:ea typeface="微軟正黑體" panose="020B0604030504040204" pitchFamily="34" charset="-120"/>
              </a:rPr>
              <a:t>著作權、商標權、專利權等智慧財產權</a:t>
            </a:r>
            <a:r>
              <a:rPr lang="zh-TW" altLang="en-US" sz="2000" b="1" dirty="0">
                <a:solidFill>
                  <a:prstClr val="black"/>
                </a:solidFill>
                <a:latin typeface="微軟正黑體" panose="020B0604030504040204" pitchFamily="34" charset="-120"/>
                <a:ea typeface="微軟正黑體" panose="020B0604030504040204" pitchFamily="34" charset="-120"/>
              </a:rPr>
              <a:t>之爭訟時，研發記錄簿也可以做為有力的佐證。</a:t>
            </a:r>
          </a:p>
        </p:txBody>
      </p:sp>
      <p:sp>
        <p:nvSpPr>
          <p:cNvPr id="31750" name="Rectangle 3"/>
          <p:cNvSpPr>
            <a:spLocks noChangeArrowheads="1"/>
          </p:cNvSpPr>
          <p:nvPr/>
        </p:nvSpPr>
        <p:spPr bwMode="auto">
          <a:xfrm>
            <a:off x="417635" y="603739"/>
            <a:ext cx="8308731" cy="435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ctr"/>
          <a:lstStyle/>
          <a:p>
            <a:pPr algn="ctr">
              <a:spcBef>
                <a:spcPct val="50000"/>
              </a:spcBef>
            </a:pPr>
            <a:r>
              <a:rPr lang="zh-TW" altLang="en-US" sz="3600" b="1" dirty="0">
                <a:solidFill>
                  <a:srgbClr val="195999"/>
                </a:solidFill>
                <a:latin typeface="Arial" panose="020B0604020202020204" pitchFamily="34" charset="0"/>
                <a:ea typeface="微軟正黑體" panose="020B0604030504040204" pitchFamily="34" charset="-120"/>
              </a:rPr>
              <a:t>伍</a:t>
            </a:r>
            <a:r>
              <a:rPr lang="en-US" altLang="zh-TW" sz="3600" b="1" dirty="0">
                <a:solidFill>
                  <a:srgbClr val="195999"/>
                </a:solidFill>
                <a:latin typeface="微軟正黑體" panose="020B0604030504040204" pitchFamily="34" charset="-120"/>
                <a:ea typeface="微軟正黑體" panose="020B0604030504040204" pitchFamily="34" charset="-120"/>
              </a:rPr>
              <a:t>﹑</a:t>
            </a:r>
            <a:r>
              <a:rPr lang="zh-TW" altLang="en-US" sz="3600" b="1" dirty="0">
                <a:solidFill>
                  <a:srgbClr val="195999"/>
                </a:solidFill>
                <a:latin typeface="Arial" panose="020B0604020202020204" pitchFamily="34" charset="0"/>
                <a:ea typeface="微軟正黑體" panose="020B0604030504040204" pitchFamily="34" charset="-120"/>
              </a:rPr>
              <a:t>研發記錄簿說明</a:t>
            </a:r>
            <a:endParaRPr lang="en-US" altLang="zh-TW" sz="3600" b="1" dirty="0">
              <a:solidFill>
                <a:srgbClr val="195999"/>
              </a:solidFill>
              <a:latin typeface="Arial" panose="020B0604020202020204" pitchFamily="34" charset="0"/>
              <a:ea typeface="微軟正黑體" panose="020B0604030504040204" pitchFamily="34" charset="-120"/>
            </a:endParaRPr>
          </a:p>
        </p:txBody>
      </p:sp>
      <p:sp>
        <p:nvSpPr>
          <p:cNvPr id="19" name="Rectangle 7"/>
          <p:cNvSpPr>
            <a:spLocks noChangeArrowheads="1"/>
          </p:cNvSpPr>
          <p:nvPr/>
        </p:nvSpPr>
        <p:spPr bwMode="auto">
          <a:xfrm>
            <a:off x="417635" y="4093715"/>
            <a:ext cx="8308732" cy="22145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ts val="575"/>
              </a:spcBef>
              <a:buClr>
                <a:schemeClr val="accent1"/>
              </a:buClr>
              <a:buSzPct val="85000"/>
              <a:buFont typeface="Wingdings 2" pitchFamily="18" charset="2"/>
              <a:buChar char=""/>
              <a:defRPr sz="2600">
                <a:solidFill>
                  <a:schemeClr val="tx1"/>
                </a:solidFill>
                <a:latin typeface="標楷體" pitchFamily="65" charset="-120"/>
                <a:ea typeface="標楷體" pitchFamily="65" charset="-120"/>
              </a:defRPr>
            </a:lvl1pPr>
            <a:lvl2pPr marL="742950" indent="-285750" eaLnBrk="0" hangingPunct="0">
              <a:spcBef>
                <a:spcPts val="375"/>
              </a:spcBef>
              <a:buClr>
                <a:schemeClr val="accent2"/>
              </a:buClr>
              <a:buSzPct val="85000"/>
              <a:buFont typeface="Wingdings 2" pitchFamily="18" charset="2"/>
              <a:buChar char=""/>
              <a:defRPr sz="2400">
                <a:solidFill>
                  <a:schemeClr val="tx1"/>
                </a:solidFill>
                <a:latin typeface="標楷體" pitchFamily="65" charset="-120"/>
                <a:ea typeface="標楷體" pitchFamily="65" charset="-120"/>
              </a:defRPr>
            </a:lvl2pPr>
            <a:lvl3pPr marL="1143000" indent="-228600" eaLnBrk="0" hangingPunct="0">
              <a:spcBef>
                <a:spcPts val="375"/>
              </a:spcBef>
              <a:buClr>
                <a:srgbClr val="F6D3AA"/>
              </a:buClr>
              <a:buSzPct val="85000"/>
              <a:buFont typeface="Wingdings 2" pitchFamily="18" charset="2"/>
              <a:buChar char=""/>
              <a:defRPr sz="2000">
                <a:solidFill>
                  <a:schemeClr val="tx1"/>
                </a:solidFill>
                <a:latin typeface="標楷體" pitchFamily="65" charset="-120"/>
                <a:ea typeface="標楷體" pitchFamily="65" charset="-120"/>
              </a:defRPr>
            </a:lvl3pPr>
            <a:lvl4pPr marL="1600200" indent="-228600" eaLnBrk="0" hangingPunct="0">
              <a:spcBef>
                <a:spcPts val="375"/>
              </a:spcBef>
              <a:buClr>
                <a:srgbClr val="E66C7D"/>
              </a:buClr>
              <a:buSzPct val="80000"/>
              <a:buFont typeface="Wingdings 2" pitchFamily="18" charset="2"/>
              <a:buChar char=""/>
              <a:defRPr sz="2000">
                <a:solidFill>
                  <a:schemeClr val="tx1"/>
                </a:solidFill>
                <a:latin typeface="標楷體" pitchFamily="65" charset="-120"/>
                <a:ea typeface="標楷體" pitchFamily="65" charset="-120"/>
              </a:defRPr>
            </a:lvl4pPr>
            <a:lvl5pPr marL="2057400" indent="-228600" eaLnBrk="0" hangingPunct="0">
              <a:spcBef>
                <a:spcPts val="375"/>
              </a:spcBef>
              <a:buClr>
                <a:srgbClr val="E66C7D"/>
              </a:buClr>
              <a:buChar char="o"/>
              <a:defRPr sz="2000">
                <a:solidFill>
                  <a:schemeClr val="tx1"/>
                </a:solidFill>
                <a:latin typeface="標楷體" pitchFamily="65" charset="-120"/>
                <a:ea typeface="標楷體" pitchFamily="65" charset="-120"/>
              </a:defRPr>
            </a:lvl5pPr>
            <a:lvl6pPr marL="2514600" indent="-228600" eaLnBrk="0" fontAlgn="base" hangingPunct="0">
              <a:spcBef>
                <a:spcPts val="375"/>
              </a:spcBef>
              <a:spcAft>
                <a:spcPct val="0"/>
              </a:spcAft>
              <a:buClr>
                <a:srgbClr val="E66C7D"/>
              </a:buClr>
              <a:buChar char="o"/>
              <a:defRPr sz="2000">
                <a:solidFill>
                  <a:schemeClr val="tx1"/>
                </a:solidFill>
                <a:latin typeface="標楷體" pitchFamily="65" charset="-120"/>
                <a:ea typeface="標楷體" pitchFamily="65" charset="-120"/>
              </a:defRPr>
            </a:lvl6pPr>
            <a:lvl7pPr marL="2971800" indent="-228600" eaLnBrk="0" fontAlgn="base" hangingPunct="0">
              <a:spcBef>
                <a:spcPts val="375"/>
              </a:spcBef>
              <a:spcAft>
                <a:spcPct val="0"/>
              </a:spcAft>
              <a:buClr>
                <a:srgbClr val="E66C7D"/>
              </a:buClr>
              <a:buChar char="o"/>
              <a:defRPr sz="2000">
                <a:solidFill>
                  <a:schemeClr val="tx1"/>
                </a:solidFill>
                <a:latin typeface="標楷體" pitchFamily="65" charset="-120"/>
                <a:ea typeface="標楷體" pitchFamily="65" charset="-120"/>
              </a:defRPr>
            </a:lvl7pPr>
            <a:lvl8pPr marL="3429000" indent="-228600" eaLnBrk="0" fontAlgn="base" hangingPunct="0">
              <a:spcBef>
                <a:spcPts val="375"/>
              </a:spcBef>
              <a:spcAft>
                <a:spcPct val="0"/>
              </a:spcAft>
              <a:buClr>
                <a:srgbClr val="E66C7D"/>
              </a:buClr>
              <a:buChar char="o"/>
              <a:defRPr sz="2000">
                <a:solidFill>
                  <a:schemeClr val="tx1"/>
                </a:solidFill>
                <a:latin typeface="標楷體" pitchFamily="65" charset="-120"/>
                <a:ea typeface="標楷體" pitchFamily="65" charset="-120"/>
              </a:defRPr>
            </a:lvl8pPr>
            <a:lvl9pPr marL="3886200" indent="-228600" eaLnBrk="0" fontAlgn="base" hangingPunct="0">
              <a:spcBef>
                <a:spcPts val="375"/>
              </a:spcBef>
              <a:spcAft>
                <a:spcPct val="0"/>
              </a:spcAft>
              <a:buClr>
                <a:srgbClr val="E66C7D"/>
              </a:buClr>
              <a:buChar char="o"/>
              <a:defRPr sz="2000">
                <a:solidFill>
                  <a:schemeClr val="tx1"/>
                </a:solidFill>
                <a:latin typeface="標楷體" pitchFamily="65" charset="-120"/>
                <a:ea typeface="標楷體" pitchFamily="65" charset="-120"/>
              </a:defRPr>
            </a:lvl9pPr>
          </a:lstStyle>
          <a:p>
            <a:pPr marL="422041" indent="-422041" eaLnBrk="1" hangingPunct="1">
              <a:lnSpc>
                <a:spcPts val="2308"/>
              </a:lnSpc>
              <a:spcBef>
                <a:spcPts val="0"/>
              </a:spcBef>
              <a:spcAft>
                <a:spcPts val="554"/>
              </a:spcAft>
              <a:buClr>
                <a:prstClr val="black"/>
              </a:buClr>
              <a:buSzTx/>
              <a:buFont typeface="+mj-ea"/>
              <a:buAutoNum type="ea1ChtPeriod"/>
            </a:pPr>
            <a:r>
              <a:rPr lang="zh-TW" altLang="en-US" sz="2000" b="1" dirty="0">
                <a:solidFill>
                  <a:prstClr val="black"/>
                </a:solidFill>
                <a:latin typeface="微軟正黑體" panose="020B0604030504040204" pitchFamily="34" charset="-120"/>
                <a:ea typeface="微軟正黑體" panose="020B0604030504040204" pitchFamily="34" charset="-120"/>
              </a:rPr>
              <a:t>研發記錄簿領用時，應立即在研發記錄簿首頁（或封面上）填入姓名、領用時間及部門名稱。</a:t>
            </a:r>
          </a:p>
          <a:p>
            <a:pPr marL="422041" indent="-422041" eaLnBrk="1" hangingPunct="1">
              <a:lnSpc>
                <a:spcPts val="2308"/>
              </a:lnSpc>
              <a:spcBef>
                <a:spcPts val="0"/>
              </a:spcBef>
              <a:spcAft>
                <a:spcPts val="554"/>
              </a:spcAft>
              <a:buClr>
                <a:prstClr val="black"/>
              </a:buClr>
              <a:buSzTx/>
              <a:buFont typeface="+mj-ea"/>
              <a:buAutoNum type="ea1ChtPeriod"/>
            </a:pPr>
            <a:r>
              <a:rPr lang="zh-TW" altLang="en-US" sz="2000" b="1" dirty="0">
                <a:solidFill>
                  <a:prstClr val="black"/>
                </a:solidFill>
                <a:latin typeface="微軟正黑體" panose="020B0604030504040204" pitchFamily="34" charset="-120"/>
                <a:ea typeface="微軟正黑體" panose="020B0604030504040204" pitchFamily="34" charset="-120"/>
              </a:rPr>
              <a:t>研發記錄簿之格式並無定規，但至少應包括「</a:t>
            </a:r>
            <a:r>
              <a:rPr lang="zh-TW" altLang="en-US" sz="2000" b="1" dirty="0">
                <a:solidFill>
                  <a:srgbClr val="0066CC"/>
                </a:solidFill>
                <a:latin typeface="微軟正黑體" panose="020B0604030504040204" pitchFamily="34" charset="-120"/>
                <a:ea typeface="微軟正黑體" panose="020B0604030504040204" pitchFamily="34" charset="-120"/>
              </a:rPr>
              <a:t>公司名稱</a:t>
            </a:r>
            <a:r>
              <a:rPr lang="zh-TW" altLang="en-US" sz="2000" b="1" dirty="0">
                <a:solidFill>
                  <a:prstClr val="black"/>
                </a:solidFill>
                <a:latin typeface="微軟正黑體" panose="020B0604030504040204" pitchFamily="34" charset="-120"/>
                <a:ea typeface="微軟正黑體" panose="020B0604030504040204" pitchFamily="34" charset="-120"/>
              </a:rPr>
              <a:t>」、「</a:t>
            </a:r>
            <a:r>
              <a:rPr lang="zh-TW" altLang="en-US" sz="2000" b="1" dirty="0">
                <a:solidFill>
                  <a:srgbClr val="0066CC"/>
                </a:solidFill>
                <a:latin typeface="微軟正黑體" panose="020B0604030504040204" pitchFamily="34" charset="-120"/>
                <a:ea typeface="微軟正黑體" panose="020B0604030504040204" pitchFamily="34" charset="-120"/>
              </a:rPr>
              <a:t>部門名稱</a:t>
            </a:r>
            <a:r>
              <a:rPr lang="zh-TW" altLang="en-US" sz="2000" b="1" dirty="0">
                <a:solidFill>
                  <a:prstClr val="black"/>
                </a:solidFill>
                <a:latin typeface="微軟正黑體" panose="020B0604030504040204" pitchFamily="34" charset="-120"/>
                <a:ea typeface="微軟正黑體" panose="020B0604030504040204" pitchFamily="34" charset="-120"/>
              </a:rPr>
              <a:t>」及／或「</a:t>
            </a:r>
            <a:r>
              <a:rPr lang="zh-TW" altLang="en-US" sz="2000" b="1" dirty="0">
                <a:solidFill>
                  <a:srgbClr val="0066CC"/>
                </a:solidFill>
                <a:latin typeface="微軟正黑體" panose="020B0604030504040204" pitchFamily="34" charset="-120"/>
                <a:ea typeface="微軟正黑體" panose="020B0604030504040204" pitchFamily="34" charset="-120"/>
              </a:rPr>
              <a:t>領用時間</a:t>
            </a:r>
            <a:r>
              <a:rPr lang="zh-TW" altLang="en-US" sz="2000" b="1" dirty="0">
                <a:solidFill>
                  <a:prstClr val="black"/>
                </a:solidFill>
                <a:latin typeface="微軟正黑體" panose="020B0604030504040204" pitchFamily="34" charset="-120"/>
                <a:ea typeface="微軟正黑體" panose="020B0604030504040204" pitchFamily="34" charset="-120"/>
              </a:rPr>
              <a:t>」、「</a:t>
            </a:r>
            <a:r>
              <a:rPr lang="zh-TW" altLang="en-US" sz="2000" b="1" dirty="0">
                <a:solidFill>
                  <a:srgbClr val="0066CC"/>
                </a:solidFill>
                <a:latin typeface="微軟正黑體" panose="020B0604030504040204" pitchFamily="34" charset="-120"/>
                <a:ea typeface="微軟正黑體" panose="020B0604030504040204" pitchFamily="34" charset="-120"/>
              </a:rPr>
              <a:t>歸檔時間</a:t>
            </a:r>
            <a:r>
              <a:rPr lang="zh-TW" altLang="en-US" sz="2000" b="1" dirty="0">
                <a:solidFill>
                  <a:prstClr val="black"/>
                </a:solidFill>
                <a:latin typeface="微軟正黑體" panose="020B0604030504040204" pitchFamily="34" charset="-120"/>
                <a:ea typeface="微軟正黑體" panose="020B0604030504040204" pitchFamily="34" charset="-120"/>
              </a:rPr>
              <a:t>」、「</a:t>
            </a:r>
            <a:r>
              <a:rPr lang="zh-TW" altLang="en-US" sz="2000" b="1" dirty="0">
                <a:solidFill>
                  <a:srgbClr val="0066CC"/>
                </a:solidFill>
                <a:latin typeface="微軟正黑體" panose="020B0604030504040204" pitchFamily="34" charset="-120"/>
                <a:ea typeface="微軟正黑體" panose="020B0604030504040204" pitchFamily="34" charset="-120"/>
              </a:rPr>
              <a:t>記錄簿編號</a:t>
            </a:r>
            <a:r>
              <a:rPr lang="zh-TW" altLang="en-US" sz="2000" b="1" dirty="0">
                <a:solidFill>
                  <a:prstClr val="black"/>
                </a:solidFill>
                <a:latin typeface="微軟正黑體" panose="020B0604030504040204" pitchFamily="34" charset="-120"/>
                <a:ea typeface="微軟正黑體" panose="020B0604030504040204" pitchFamily="34" charset="-120"/>
              </a:rPr>
              <a:t>」、「</a:t>
            </a:r>
            <a:r>
              <a:rPr lang="zh-TW" altLang="en-US" sz="2000" b="1" dirty="0">
                <a:solidFill>
                  <a:srgbClr val="0066CC"/>
                </a:solidFill>
                <a:latin typeface="微軟正黑體" panose="020B0604030504040204" pitchFamily="34" charset="-120"/>
                <a:ea typeface="微軟正黑體" panose="020B0604030504040204" pitchFamily="34" charset="-120"/>
              </a:rPr>
              <a:t>頁碼</a:t>
            </a:r>
            <a:r>
              <a:rPr lang="zh-TW" altLang="en-US" sz="2000" b="1" dirty="0">
                <a:solidFill>
                  <a:prstClr val="black"/>
                </a:solidFill>
                <a:latin typeface="微軟正黑體" panose="020B0604030504040204" pitchFamily="34" charset="-120"/>
                <a:ea typeface="微軟正黑體" panose="020B0604030504040204" pitchFamily="34" charset="-120"/>
              </a:rPr>
              <a:t>」、「</a:t>
            </a:r>
            <a:r>
              <a:rPr lang="zh-TW" altLang="en-US" sz="2000" b="1" dirty="0">
                <a:solidFill>
                  <a:srgbClr val="0066CC"/>
                </a:solidFill>
                <a:latin typeface="微軟正黑體" panose="020B0604030504040204" pitchFamily="34" charset="-120"/>
                <a:ea typeface="微軟正黑體" panose="020B0604030504040204" pitchFamily="34" charset="-120"/>
              </a:rPr>
              <a:t>記載人簽名</a:t>
            </a:r>
            <a:r>
              <a:rPr lang="zh-TW" altLang="en-US" sz="2000" b="1" dirty="0">
                <a:solidFill>
                  <a:prstClr val="black"/>
                </a:solidFill>
                <a:latin typeface="微軟正黑體" panose="020B0604030504040204" pitchFamily="34" charset="-120"/>
                <a:ea typeface="微軟正黑體" panose="020B0604030504040204" pitchFamily="34" charset="-120"/>
              </a:rPr>
              <a:t>」、「</a:t>
            </a:r>
            <a:r>
              <a:rPr lang="zh-TW" altLang="en-US" sz="2000" b="1" dirty="0">
                <a:solidFill>
                  <a:srgbClr val="0066CC"/>
                </a:solidFill>
                <a:latin typeface="微軟正黑體" panose="020B0604030504040204" pitchFamily="34" charset="-120"/>
                <a:ea typeface="微軟正黑體" panose="020B0604030504040204" pitchFamily="34" charset="-120"/>
              </a:rPr>
              <a:t>見證人簽名</a:t>
            </a:r>
            <a:r>
              <a:rPr lang="zh-TW" altLang="en-US" sz="2000" b="1" dirty="0">
                <a:solidFill>
                  <a:prstClr val="black"/>
                </a:solidFill>
                <a:latin typeface="微軟正黑體" panose="020B0604030504040204" pitchFamily="34" charset="-120"/>
                <a:ea typeface="微軟正黑體" panose="020B0604030504040204" pitchFamily="34" charset="-120"/>
              </a:rPr>
              <a:t>」各欄，工作有關任何事項，諸如實驗記錄、維修記錄、會議摘要、 必要之圖表、相片或數據、長官指示、工作計畫、參觀訪問記錄，以及個人心得、發現、創意等，均可記載。</a:t>
            </a:r>
          </a:p>
        </p:txBody>
      </p:sp>
      <p:sp>
        <p:nvSpPr>
          <p:cNvPr id="2" name="投影片編號版面配置區 1"/>
          <p:cNvSpPr>
            <a:spLocks noGrp="1"/>
          </p:cNvSpPr>
          <p:nvPr>
            <p:ph type="sldNum" sz="quarter" idx="12"/>
          </p:nvPr>
        </p:nvSpPr>
        <p:spPr/>
        <p:txBody>
          <a:bodyPr/>
          <a:lstStyle/>
          <a:p>
            <a:fld id="{399568F1-1F4A-4DD5-A767-535B5DC69A90}" type="slidenum">
              <a:rPr lang="zh-TW" altLang="en-US" smtClean="0"/>
              <a:t>15</a:t>
            </a:fld>
            <a:endParaRPr lang="zh-TW" altLang="en-US" dirty="0"/>
          </a:p>
        </p:txBody>
      </p:sp>
      <p:sp>
        <p:nvSpPr>
          <p:cNvPr id="23" name="矩形: 圓角 22">
            <a:extLst>
              <a:ext uri="{FF2B5EF4-FFF2-40B4-BE49-F238E27FC236}">
                <a16:creationId xmlns:a16="http://schemas.microsoft.com/office/drawing/2014/main" id="{326744EE-433B-4547-8EE4-0BDBFD92E338}"/>
              </a:ext>
            </a:extLst>
          </p:cNvPr>
          <p:cNvSpPr/>
          <p:nvPr/>
        </p:nvSpPr>
        <p:spPr>
          <a:xfrm>
            <a:off x="417636" y="3413996"/>
            <a:ext cx="2034162" cy="555409"/>
          </a:xfrm>
          <a:prstGeom prst="roundRect">
            <a:avLst/>
          </a:prstGeom>
          <a:gradFill flip="none" rotWithShape="1">
            <a:gsLst>
              <a:gs pos="0">
                <a:schemeClr val="accent1">
                  <a:lumMod val="67000"/>
                </a:schemeClr>
              </a:gs>
              <a:gs pos="48000">
                <a:schemeClr val="accent1">
                  <a:lumMod val="97000"/>
                  <a:lumOff val="3000"/>
                </a:schemeClr>
              </a:gs>
              <a:gs pos="100000">
                <a:schemeClr val="accent1">
                  <a:lumMod val="60000"/>
                  <a:lumOff val="40000"/>
                </a:schemeClr>
              </a:gs>
            </a:gsLst>
            <a:lin ang="16200000" scaled="1"/>
            <a:tileRect/>
          </a:gra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zh-TW" altLang="en-US" sz="2800" b="1" dirty="0">
                <a:latin typeface="+mj-ea"/>
                <a:ea typeface="+mj-ea"/>
              </a:rPr>
              <a:t>紀錄事項</a:t>
            </a:r>
          </a:p>
        </p:txBody>
      </p:sp>
    </p:spTree>
    <p:extLst>
      <p:ext uri="{BB962C8B-B14F-4D97-AF65-F5344CB8AC3E}">
        <p14:creationId xmlns:p14="http://schemas.microsoft.com/office/powerpoint/2010/main" val="11477459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矩形: 圓角 10">
            <a:extLst>
              <a:ext uri="{FF2B5EF4-FFF2-40B4-BE49-F238E27FC236}">
                <a16:creationId xmlns:a16="http://schemas.microsoft.com/office/drawing/2014/main" id="{7801A2D8-EBCC-4B2B-AF50-BD0C60B79D64}"/>
              </a:ext>
            </a:extLst>
          </p:cNvPr>
          <p:cNvSpPr/>
          <p:nvPr/>
        </p:nvSpPr>
        <p:spPr>
          <a:xfrm>
            <a:off x="417636" y="1189909"/>
            <a:ext cx="2034162" cy="555409"/>
          </a:xfrm>
          <a:prstGeom prst="roundRect">
            <a:avLst/>
          </a:prstGeom>
          <a:gradFill flip="none" rotWithShape="1">
            <a:gsLst>
              <a:gs pos="0">
                <a:schemeClr val="accent1">
                  <a:lumMod val="67000"/>
                </a:schemeClr>
              </a:gs>
              <a:gs pos="48000">
                <a:schemeClr val="accent1">
                  <a:lumMod val="97000"/>
                  <a:lumOff val="3000"/>
                </a:schemeClr>
              </a:gs>
              <a:gs pos="100000">
                <a:schemeClr val="accent1">
                  <a:lumMod val="60000"/>
                  <a:lumOff val="40000"/>
                </a:schemeClr>
              </a:gs>
            </a:gsLst>
            <a:lin ang="16200000" scaled="1"/>
            <a:tileRect/>
          </a:gra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zh-TW" altLang="en-US" sz="2800" b="1" dirty="0">
                <a:latin typeface="+mj-ea"/>
                <a:ea typeface="+mj-ea"/>
              </a:rPr>
              <a:t>紀錄方式</a:t>
            </a:r>
            <a:endParaRPr lang="en-US" altLang="zh-TW" sz="2800" b="1" dirty="0">
              <a:latin typeface="+mj-ea"/>
              <a:ea typeface="+mj-ea"/>
            </a:endParaRPr>
          </a:p>
        </p:txBody>
      </p:sp>
      <p:sp>
        <p:nvSpPr>
          <p:cNvPr id="19" name="Rectangle 7"/>
          <p:cNvSpPr>
            <a:spLocks noChangeArrowheads="1"/>
          </p:cNvSpPr>
          <p:nvPr/>
        </p:nvSpPr>
        <p:spPr bwMode="auto">
          <a:xfrm>
            <a:off x="417635" y="1903015"/>
            <a:ext cx="8308732" cy="40501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ts val="575"/>
              </a:spcBef>
              <a:buClr>
                <a:schemeClr val="accent1"/>
              </a:buClr>
              <a:buSzPct val="85000"/>
              <a:buFont typeface="Wingdings 2" pitchFamily="18" charset="2"/>
              <a:buChar char=""/>
              <a:defRPr sz="2600">
                <a:solidFill>
                  <a:schemeClr val="tx1"/>
                </a:solidFill>
                <a:latin typeface="標楷體" pitchFamily="65" charset="-120"/>
                <a:ea typeface="標楷體" pitchFamily="65" charset="-120"/>
              </a:defRPr>
            </a:lvl1pPr>
            <a:lvl2pPr marL="742950" indent="-285750" eaLnBrk="0" hangingPunct="0">
              <a:spcBef>
                <a:spcPts val="375"/>
              </a:spcBef>
              <a:buClr>
                <a:schemeClr val="accent2"/>
              </a:buClr>
              <a:buSzPct val="85000"/>
              <a:buFont typeface="Wingdings 2" pitchFamily="18" charset="2"/>
              <a:buChar char=""/>
              <a:defRPr sz="2400">
                <a:solidFill>
                  <a:schemeClr val="tx1"/>
                </a:solidFill>
                <a:latin typeface="標楷體" pitchFamily="65" charset="-120"/>
                <a:ea typeface="標楷體" pitchFamily="65" charset="-120"/>
              </a:defRPr>
            </a:lvl2pPr>
            <a:lvl3pPr marL="1143000" indent="-228600" eaLnBrk="0" hangingPunct="0">
              <a:spcBef>
                <a:spcPts val="375"/>
              </a:spcBef>
              <a:buClr>
                <a:srgbClr val="F6D3AA"/>
              </a:buClr>
              <a:buSzPct val="85000"/>
              <a:buFont typeface="Wingdings 2" pitchFamily="18" charset="2"/>
              <a:buChar char=""/>
              <a:defRPr sz="2000">
                <a:solidFill>
                  <a:schemeClr val="tx1"/>
                </a:solidFill>
                <a:latin typeface="標楷體" pitchFamily="65" charset="-120"/>
                <a:ea typeface="標楷體" pitchFamily="65" charset="-120"/>
              </a:defRPr>
            </a:lvl3pPr>
            <a:lvl4pPr marL="1600200" indent="-228600" eaLnBrk="0" hangingPunct="0">
              <a:spcBef>
                <a:spcPts val="375"/>
              </a:spcBef>
              <a:buClr>
                <a:srgbClr val="E66C7D"/>
              </a:buClr>
              <a:buSzPct val="80000"/>
              <a:buFont typeface="Wingdings 2" pitchFamily="18" charset="2"/>
              <a:buChar char=""/>
              <a:defRPr sz="2000">
                <a:solidFill>
                  <a:schemeClr val="tx1"/>
                </a:solidFill>
                <a:latin typeface="標楷體" pitchFamily="65" charset="-120"/>
                <a:ea typeface="標楷體" pitchFamily="65" charset="-120"/>
              </a:defRPr>
            </a:lvl4pPr>
            <a:lvl5pPr marL="2057400" indent="-228600" eaLnBrk="0" hangingPunct="0">
              <a:spcBef>
                <a:spcPts val="375"/>
              </a:spcBef>
              <a:buClr>
                <a:srgbClr val="E66C7D"/>
              </a:buClr>
              <a:buChar char="o"/>
              <a:defRPr sz="2000">
                <a:solidFill>
                  <a:schemeClr val="tx1"/>
                </a:solidFill>
                <a:latin typeface="標楷體" pitchFamily="65" charset="-120"/>
                <a:ea typeface="標楷體" pitchFamily="65" charset="-120"/>
              </a:defRPr>
            </a:lvl5pPr>
            <a:lvl6pPr marL="2514600" indent="-228600" eaLnBrk="0" fontAlgn="base" hangingPunct="0">
              <a:spcBef>
                <a:spcPts val="375"/>
              </a:spcBef>
              <a:spcAft>
                <a:spcPct val="0"/>
              </a:spcAft>
              <a:buClr>
                <a:srgbClr val="E66C7D"/>
              </a:buClr>
              <a:buChar char="o"/>
              <a:defRPr sz="2000">
                <a:solidFill>
                  <a:schemeClr val="tx1"/>
                </a:solidFill>
                <a:latin typeface="標楷體" pitchFamily="65" charset="-120"/>
                <a:ea typeface="標楷體" pitchFamily="65" charset="-120"/>
              </a:defRPr>
            </a:lvl6pPr>
            <a:lvl7pPr marL="2971800" indent="-228600" eaLnBrk="0" fontAlgn="base" hangingPunct="0">
              <a:spcBef>
                <a:spcPts val="375"/>
              </a:spcBef>
              <a:spcAft>
                <a:spcPct val="0"/>
              </a:spcAft>
              <a:buClr>
                <a:srgbClr val="E66C7D"/>
              </a:buClr>
              <a:buChar char="o"/>
              <a:defRPr sz="2000">
                <a:solidFill>
                  <a:schemeClr val="tx1"/>
                </a:solidFill>
                <a:latin typeface="標楷體" pitchFamily="65" charset="-120"/>
                <a:ea typeface="標楷體" pitchFamily="65" charset="-120"/>
              </a:defRPr>
            </a:lvl7pPr>
            <a:lvl8pPr marL="3429000" indent="-228600" eaLnBrk="0" fontAlgn="base" hangingPunct="0">
              <a:spcBef>
                <a:spcPts val="375"/>
              </a:spcBef>
              <a:spcAft>
                <a:spcPct val="0"/>
              </a:spcAft>
              <a:buClr>
                <a:srgbClr val="E66C7D"/>
              </a:buClr>
              <a:buChar char="o"/>
              <a:defRPr sz="2000">
                <a:solidFill>
                  <a:schemeClr val="tx1"/>
                </a:solidFill>
                <a:latin typeface="標楷體" pitchFamily="65" charset="-120"/>
                <a:ea typeface="標楷體" pitchFamily="65" charset="-120"/>
              </a:defRPr>
            </a:lvl8pPr>
            <a:lvl9pPr marL="3886200" indent="-228600" eaLnBrk="0" fontAlgn="base" hangingPunct="0">
              <a:spcBef>
                <a:spcPts val="375"/>
              </a:spcBef>
              <a:spcAft>
                <a:spcPct val="0"/>
              </a:spcAft>
              <a:buClr>
                <a:srgbClr val="E66C7D"/>
              </a:buClr>
              <a:buChar char="o"/>
              <a:defRPr sz="2000">
                <a:solidFill>
                  <a:schemeClr val="tx1"/>
                </a:solidFill>
                <a:latin typeface="標楷體" pitchFamily="65" charset="-120"/>
                <a:ea typeface="標楷體" pitchFamily="65" charset="-120"/>
              </a:defRPr>
            </a:lvl9pPr>
          </a:lstStyle>
          <a:p>
            <a:pPr marL="422041" indent="-422041" eaLnBrk="1" hangingPunct="1">
              <a:lnSpc>
                <a:spcPts val="2308"/>
              </a:lnSpc>
              <a:spcBef>
                <a:spcPts val="0"/>
              </a:spcBef>
              <a:buClr>
                <a:prstClr val="black"/>
              </a:buClr>
              <a:buSzTx/>
              <a:buFont typeface="+mj-ea"/>
              <a:buAutoNum type="ea1ChtPeriod"/>
            </a:pPr>
            <a:r>
              <a:rPr lang="zh-TW" altLang="en-US" sz="2000" b="1" dirty="0">
                <a:solidFill>
                  <a:prstClr val="black"/>
                </a:solidFill>
                <a:latin typeface="微軟正黑體" panose="020B0604030504040204" pitchFamily="34" charset="-120"/>
                <a:ea typeface="微軟正黑體" panose="020B0604030504040204" pitchFamily="34" charset="-120"/>
              </a:rPr>
              <a:t>應使用可</a:t>
            </a:r>
            <a:r>
              <a:rPr lang="zh-TW" altLang="en-US" sz="2000" b="1" dirty="0">
                <a:solidFill>
                  <a:srgbClr val="0066CC"/>
                </a:solidFill>
                <a:latin typeface="微軟正黑體" panose="020B0604030504040204" pitchFamily="34" charset="-120"/>
                <a:ea typeface="微軟正黑體" panose="020B0604030504040204" pitchFamily="34" charset="-120"/>
              </a:rPr>
              <a:t>保留筆跡之書寫工具</a:t>
            </a:r>
            <a:r>
              <a:rPr lang="zh-TW" altLang="en-US" sz="2000" b="1" dirty="0">
                <a:solidFill>
                  <a:prstClr val="black"/>
                </a:solidFill>
                <a:latin typeface="微軟正黑體" panose="020B0604030504040204" pitchFamily="34" charset="-120"/>
                <a:ea typeface="微軟正黑體" panose="020B0604030504040204" pitchFamily="34" charset="-120"/>
              </a:rPr>
              <a:t>，如原子筆、鋼筆等。</a:t>
            </a:r>
          </a:p>
          <a:p>
            <a:pPr marL="422041" indent="-422041" eaLnBrk="1" hangingPunct="1">
              <a:lnSpc>
                <a:spcPts val="2308"/>
              </a:lnSpc>
              <a:spcBef>
                <a:spcPts val="0"/>
              </a:spcBef>
              <a:buClr>
                <a:prstClr val="black"/>
              </a:buClr>
              <a:buSzTx/>
              <a:buFont typeface="+mj-ea"/>
              <a:buAutoNum type="ea1ChtPeriod"/>
            </a:pPr>
            <a:r>
              <a:rPr lang="zh-TW" altLang="en-US" sz="2000" b="1" dirty="0">
                <a:solidFill>
                  <a:prstClr val="black"/>
                </a:solidFill>
                <a:latin typeface="微軟正黑體" panose="020B0604030504040204" pitchFamily="34" charset="-120"/>
                <a:ea typeface="微軟正黑體" panose="020B0604030504040204" pitchFamily="34" charset="-120"/>
              </a:rPr>
              <a:t>每頁至少應填寫</a:t>
            </a:r>
            <a:r>
              <a:rPr lang="zh-TW" altLang="en-US" sz="2000" b="1" dirty="0">
                <a:solidFill>
                  <a:srgbClr val="0066CC"/>
                </a:solidFill>
                <a:latin typeface="微軟正黑體" panose="020B0604030504040204" pitchFamily="34" charset="-120"/>
                <a:ea typeface="微軟正黑體" panose="020B0604030504040204" pitchFamily="34" charset="-120"/>
              </a:rPr>
              <a:t>專案代號</a:t>
            </a:r>
            <a:r>
              <a:rPr lang="zh-TW" altLang="en-US" sz="2000" b="1" dirty="0">
                <a:solidFill>
                  <a:prstClr val="black"/>
                </a:solidFill>
                <a:latin typeface="微軟正黑體" panose="020B0604030504040204" pitchFamily="34" charset="-120"/>
                <a:ea typeface="微軟正黑體" panose="020B0604030504040204" pitchFamily="34" charset="-120"/>
              </a:rPr>
              <a:t>，</a:t>
            </a:r>
            <a:r>
              <a:rPr lang="zh-TW" altLang="en-US" sz="2000" b="1" dirty="0">
                <a:solidFill>
                  <a:srgbClr val="0066CC"/>
                </a:solidFill>
                <a:latin typeface="微軟正黑體" panose="020B0604030504040204" pitchFamily="34" charset="-120"/>
                <a:ea typeface="微軟正黑體" panose="020B0604030504040204" pitchFamily="34" charset="-120"/>
              </a:rPr>
              <a:t>記錄人姓名</a:t>
            </a:r>
            <a:r>
              <a:rPr lang="zh-TW" altLang="en-US" sz="2000" b="1" dirty="0">
                <a:solidFill>
                  <a:prstClr val="black"/>
                </a:solidFill>
                <a:latin typeface="微軟正黑體" panose="020B0604030504040204" pitchFamily="34" charset="-120"/>
                <a:ea typeface="微軟正黑體" panose="020B0604030504040204" pitchFamily="34" charset="-120"/>
              </a:rPr>
              <a:t>及</a:t>
            </a:r>
            <a:r>
              <a:rPr lang="zh-TW" altLang="en-US" sz="2000" b="1" dirty="0">
                <a:solidFill>
                  <a:srgbClr val="0066CC"/>
                </a:solidFill>
                <a:latin typeface="微軟正黑體" panose="020B0604030504040204" pitchFamily="34" charset="-120"/>
                <a:ea typeface="微軟正黑體" panose="020B0604030504040204" pitchFamily="34" charset="-120"/>
              </a:rPr>
              <a:t>時間</a:t>
            </a:r>
            <a:r>
              <a:rPr lang="zh-TW" altLang="en-US" sz="2000" b="1" dirty="0">
                <a:solidFill>
                  <a:prstClr val="black"/>
                </a:solidFill>
                <a:latin typeface="微軟正黑體" panose="020B0604030504040204" pitchFamily="34" charset="-120"/>
                <a:ea typeface="微軟正黑體" panose="020B0604030504040204" pitchFamily="34" charset="-120"/>
              </a:rPr>
              <a:t>。</a:t>
            </a:r>
          </a:p>
          <a:p>
            <a:pPr marL="422041" indent="-422041" eaLnBrk="1" hangingPunct="1">
              <a:lnSpc>
                <a:spcPts val="2308"/>
              </a:lnSpc>
              <a:spcBef>
                <a:spcPts val="0"/>
              </a:spcBef>
              <a:buClr>
                <a:prstClr val="black"/>
              </a:buClr>
              <a:buSzTx/>
              <a:buFont typeface="+mj-ea"/>
              <a:buAutoNum type="ea1ChtPeriod"/>
            </a:pPr>
            <a:r>
              <a:rPr lang="zh-TW" altLang="en-US" sz="2000" b="1" dirty="0">
                <a:solidFill>
                  <a:prstClr val="black"/>
                </a:solidFill>
                <a:latin typeface="微軟正黑體" panose="020B0604030504040204" pitchFamily="34" charset="-120"/>
                <a:ea typeface="微軟正黑體" panose="020B0604030504040204" pitchFamily="34" charset="-120"/>
              </a:rPr>
              <a:t>記載內容無一定格式，亦不必刻意講求工整，原則上</a:t>
            </a:r>
            <a:r>
              <a:rPr lang="zh-TW" altLang="en-US" sz="2000" b="1" dirty="0">
                <a:solidFill>
                  <a:srgbClr val="0066CC"/>
                </a:solidFill>
                <a:latin typeface="微軟正黑體" panose="020B0604030504040204" pitchFamily="34" charset="-120"/>
                <a:ea typeface="微軟正黑體" panose="020B0604030504040204" pitchFamily="34" charset="-120"/>
              </a:rPr>
              <a:t>看得清楚</a:t>
            </a:r>
            <a:r>
              <a:rPr lang="zh-TW" altLang="en-US" sz="2000" b="1" dirty="0">
                <a:solidFill>
                  <a:prstClr val="black"/>
                </a:solidFill>
                <a:latin typeface="微軟正黑體" panose="020B0604030504040204" pitchFamily="34" charset="-120"/>
                <a:ea typeface="微軟正黑體" panose="020B0604030504040204" pitchFamily="34" charset="-120"/>
              </a:rPr>
              <a:t>即可。</a:t>
            </a:r>
          </a:p>
          <a:p>
            <a:pPr marL="422041" indent="-422041" eaLnBrk="1" hangingPunct="1">
              <a:lnSpc>
                <a:spcPts val="2308"/>
              </a:lnSpc>
              <a:spcBef>
                <a:spcPts val="0"/>
              </a:spcBef>
              <a:buClr>
                <a:prstClr val="black"/>
              </a:buClr>
              <a:buSzTx/>
              <a:buFont typeface="+mj-ea"/>
              <a:buAutoNum type="ea1ChtPeriod"/>
            </a:pPr>
            <a:r>
              <a:rPr lang="zh-TW" altLang="en-US" sz="2000" b="1" dirty="0">
                <a:solidFill>
                  <a:prstClr val="black"/>
                </a:solidFill>
                <a:latin typeface="微軟正黑體" panose="020B0604030504040204" pitchFamily="34" charset="-120"/>
                <a:ea typeface="微軟正黑體" panose="020B0604030504040204" pitchFamily="34" charset="-120"/>
              </a:rPr>
              <a:t>研發記錄簿應</a:t>
            </a:r>
            <a:r>
              <a:rPr lang="zh-TW" altLang="en-US" sz="2000" b="1" dirty="0">
                <a:solidFill>
                  <a:srgbClr val="0066CC"/>
                </a:solidFill>
                <a:latin typeface="微軟正黑體" panose="020B0604030504040204" pitchFamily="34" charset="-120"/>
                <a:ea typeface="微軟正黑體" panose="020B0604030504040204" pitchFamily="34" charset="-120"/>
              </a:rPr>
              <a:t>逐頁編碼並在印製時印好</a:t>
            </a:r>
            <a:r>
              <a:rPr lang="zh-TW" altLang="en-US" sz="2000" b="1" dirty="0">
                <a:solidFill>
                  <a:prstClr val="black"/>
                </a:solidFill>
                <a:latin typeface="微軟正黑體" panose="020B0604030504040204" pitchFamily="34" charset="-120"/>
                <a:ea typeface="微軟正黑體" panose="020B0604030504040204" pitchFamily="34" charset="-120"/>
              </a:rPr>
              <a:t>（不得使用活頁式），並需</a:t>
            </a:r>
            <a:r>
              <a:rPr lang="zh-TW" altLang="en-US" sz="2000" b="1" dirty="0">
                <a:solidFill>
                  <a:srgbClr val="0066CC"/>
                </a:solidFill>
                <a:latin typeface="微軟正黑體" panose="020B0604030504040204" pitchFamily="34" charset="-120"/>
                <a:ea typeface="微軟正黑體" panose="020B0604030504040204" pitchFamily="34" charset="-120"/>
              </a:rPr>
              <a:t>連續使用，中間不要留有空白頁及不得黏貼、</a:t>
            </a:r>
            <a:r>
              <a:rPr lang="en-US" altLang="zh-TW" sz="2000" b="1" dirty="0">
                <a:solidFill>
                  <a:srgbClr val="0066CC"/>
                </a:solidFill>
                <a:latin typeface="微軟正黑體" panose="020B0604030504040204" pitchFamily="34" charset="-120"/>
                <a:ea typeface="微軟正黑體" panose="020B0604030504040204" pitchFamily="34" charset="-120"/>
              </a:rPr>
              <a:t> </a:t>
            </a:r>
            <a:r>
              <a:rPr lang="zh-TW" altLang="en-US" sz="2000" b="1" dirty="0">
                <a:solidFill>
                  <a:srgbClr val="0066CC"/>
                </a:solidFill>
                <a:latin typeface="微軟正黑體" panose="020B0604030504040204" pitchFamily="34" charset="-120"/>
                <a:ea typeface="微軟正黑體" panose="020B0604030504040204" pitchFamily="34" charset="-120"/>
              </a:rPr>
              <a:t>撕去或毀損</a:t>
            </a:r>
            <a:r>
              <a:rPr lang="zh-TW" altLang="en-US" sz="2000" b="1" dirty="0">
                <a:solidFill>
                  <a:prstClr val="black"/>
                </a:solidFill>
                <a:latin typeface="微軟正黑體" panose="020B0604030504040204" pitchFamily="34" charset="-120"/>
                <a:ea typeface="微軟正黑體" panose="020B0604030504040204" pitchFamily="34" charset="-120"/>
              </a:rPr>
              <a:t>等，以防未來因缺頁、撕頁，發生不必要之糾紛。</a:t>
            </a:r>
            <a:endParaRPr lang="en-US" altLang="zh-TW" sz="2000" b="1" dirty="0">
              <a:solidFill>
                <a:prstClr val="black"/>
              </a:solidFill>
              <a:latin typeface="微軟正黑體" panose="020B0604030504040204" pitchFamily="34" charset="-120"/>
              <a:ea typeface="微軟正黑體" panose="020B0604030504040204" pitchFamily="34" charset="-120"/>
            </a:endParaRPr>
          </a:p>
          <a:p>
            <a:pPr marL="422041" indent="-422041" eaLnBrk="1" hangingPunct="1">
              <a:lnSpc>
                <a:spcPts val="2308"/>
              </a:lnSpc>
              <a:spcBef>
                <a:spcPts val="0"/>
              </a:spcBef>
              <a:buClr>
                <a:prstClr val="black"/>
              </a:buClr>
              <a:buSzTx/>
              <a:buFont typeface="+mj-ea"/>
              <a:buAutoNum type="ea1ChtPeriod"/>
            </a:pPr>
            <a:r>
              <a:rPr lang="zh-TW" altLang="en-US" sz="2000" b="1" dirty="0">
                <a:solidFill>
                  <a:srgbClr val="0066CC"/>
                </a:solidFill>
                <a:latin typeface="微軟正黑體" panose="020B0604030504040204" pitchFamily="34" charset="-120"/>
                <a:ea typeface="微軟正黑體" panose="020B0604030504040204" pitchFamily="34" charset="-120"/>
              </a:rPr>
              <a:t>不可</a:t>
            </a:r>
            <a:r>
              <a:rPr lang="zh-TW" altLang="en-US" sz="2000" b="1" dirty="0">
                <a:solidFill>
                  <a:prstClr val="black"/>
                </a:solidFill>
                <a:latin typeface="微軟正黑體" panose="020B0604030504040204" pitchFamily="34" charset="-120"/>
                <a:ea typeface="微軟正黑體" panose="020B0604030504040204" pitchFamily="34" charset="-120"/>
              </a:rPr>
              <a:t>用</a:t>
            </a:r>
            <a:r>
              <a:rPr lang="zh-TW" altLang="en-US" sz="2000" b="1" dirty="0">
                <a:solidFill>
                  <a:srgbClr val="0066CC"/>
                </a:solidFill>
                <a:latin typeface="微軟正黑體" panose="020B0604030504040204" pitchFamily="34" charset="-120"/>
                <a:ea typeface="微軟正黑體" panose="020B0604030504040204" pitchFamily="34" charset="-120"/>
              </a:rPr>
              <a:t>黏貼</a:t>
            </a:r>
            <a:r>
              <a:rPr lang="zh-TW" altLang="en-US" sz="2000" b="1" dirty="0">
                <a:solidFill>
                  <a:prstClr val="black"/>
                </a:solidFill>
                <a:latin typeface="微軟正黑體" panose="020B0604030504040204" pitchFamily="34" charset="-120"/>
                <a:ea typeface="微軟正黑體" panose="020B0604030504040204" pitchFamily="34" charset="-120"/>
              </a:rPr>
              <a:t>方式記錄，所有記錄均應</a:t>
            </a:r>
            <a:r>
              <a:rPr lang="zh-TW" altLang="en-US" sz="2000" b="1" dirty="0">
                <a:solidFill>
                  <a:srgbClr val="0066CC"/>
                </a:solidFill>
                <a:latin typeface="微軟正黑體" panose="020B0604030504040204" pitchFamily="34" charset="-120"/>
                <a:ea typeface="微軟正黑體" panose="020B0604030504040204" pitchFamily="34" charset="-120"/>
              </a:rPr>
              <a:t>直接記於內頁</a:t>
            </a:r>
            <a:r>
              <a:rPr lang="zh-TW" altLang="en-US" sz="2000" b="1" dirty="0">
                <a:solidFill>
                  <a:prstClr val="black"/>
                </a:solidFill>
                <a:latin typeface="微軟正黑體" panose="020B0604030504040204" pitchFamily="34" charset="-120"/>
                <a:ea typeface="微軟正黑體" panose="020B0604030504040204" pitchFamily="34" charset="-120"/>
              </a:rPr>
              <a:t>上。</a:t>
            </a:r>
          </a:p>
          <a:p>
            <a:pPr marL="422041" indent="-422041" eaLnBrk="1" hangingPunct="1">
              <a:lnSpc>
                <a:spcPts val="2308"/>
              </a:lnSpc>
              <a:spcBef>
                <a:spcPts val="0"/>
              </a:spcBef>
              <a:buClr>
                <a:prstClr val="black"/>
              </a:buClr>
              <a:buSzTx/>
              <a:buFont typeface="+mj-ea"/>
              <a:buAutoNum type="ea1ChtPeriod"/>
            </a:pPr>
            <a:r>
              <a:rPr lang="zh-TW" altLang="en-US" sz="2000" b="1" dirty="0">
                <a:solidFill>
                  <a:prstClr val="black"/>
                </a:solidFill>
                <a:latin typeface="微軟正黑體" panose="020B0604030504040204" pitchFamily="34" charset="-120"/>
                <a:ea typeface="微軟正黑體" panose="020B0604030504040204" pitchFamily="34" charset="-120"/>
              </a:rPr>
              <a:t>記錄錯誤時請用筆刪去並簽名，切</a:t>
            </a:r>
            <a:r>
              <a:rPr lang="zh-TW" altLang="en-US" sz="2000" b="1" dirty="0">
                <a:solidFill>
                  <a:srgbClr val="0066CC"/>
                </a:solidFill>
                <a:latin typeface="微軟正黑體" panose="020B0604030504040204" pitchFamily="34" charset="-120"/>
                <a:ea typeface="微軟正黑體" panose="020B0604030504040204" pitchFamily="34" charset="-120"/>
              </a:rPr>
              <a:t>不可撕頁、割掉、挖掉、</a:t>
            </a:r>
            <a:r>
              <a:rPr lang="en-US" altLang="zh-TW" sz="2000" b="1" dirty="0">
                <a:solidFill>
                  <a:srgbClr val="0066CC"/>
                </a:solidFill>
                <a:latin typeface="微軟正黑體" panose="020B0604030504040204" pitchFamily="34" charset="-120"/>
                <a:ea typeface="微軟正黑體" panose="020B0604030504040204" pitchFamily="34" charset="-120"/>
              </a:rPr>
              <a:t> </a:t>
            </a:r>
            <a:r>
              <a:rPr lang="zh-TW" altLang="en-US" sz="2000" b="1" dirty="0">
                <a:solidFill>
                  <a:srgbClr val="0066CC"/>
                </a:solidFill>
                <a:latin typeface="微軟正黑體" panose="020B0604030504040204" pitchFamily="34" charset="-120"/>
                <a:ea typeface="微軟正黑體" panose="020B0604030504040204" pitchFamily="34" charset="-120"/>
              </a:rPr>
              <a:t>貼掉、</a:t>
            </a:r>
            <a:r>
              <a:rPr lang="zh-TW" altLang="en-US" sz="2000" b="1" dirty="0">
                <a:solidFill>
                  <a:prstClr val="black"/>
                </a:solidFill>
                <a:latin typeface="微軟正黑體" panose="020B0604030504040204" pitchFamily="34" charset="-120"/>
                <a:ea typeface="微軟正黑體" panose="020B0604030504040204" pitchFamily="34" charset="-120"/>
              </a:rPr>
              <a:t>或用</a:t>
            </a:r>
            <a:r>
              <a:rPr lang="zh-TW" altLang="en-US" sz="2000" b="1" dirty="0">
                <a:solidFill>
                  <a:srgbClr val="0066CC"/>
                </a:solidFill>
                <a:latin typeface="微軟正黑體" panose="020B0604030504040204" pitchFamily="34" charset="-120"/>
                <a:ea typeface="微軟正黑體" panose="020B0604030504040204" pitchFamily="34" charset="-120"/>
              </a:rPr>
              <a:t>修正液塗掉</a:t>
            </a:r>
            <a:r>
              <a:rPr lang="zh-TW" altLang="en-US" sz="2000" b="1" dirty="0">
                <a:solidFill>
                  <a:prstClr val="black"/>
                </a:solidFill>
                <a:latin typeface="微軟正黑體" panose="020B0604030504040204" pitchFamily="34" charset="-120"/>
                <a:ea typeface="微軟正黑體" panose="020B0604030504040204" pitchFamily="34" charset="-120"/>
              </a:rPr>
              <a:t>。</a:t>
            </a:r>
          </a:p>
          <a:p>
            <a:pPr marL="422041" indent="-422041" eaLnBrk="1" hangingPunct="1">
              <a:lnSpc>
                <a:spcPts val="2308"/>
              </a:lnSpc>
              <a:spcBef>
                <a:spcPts val="0"/>
              </a:spcBef>
              <a:buClr>
                <a:prstClr val="black"/>
              </a:buClr>
              <a:buSzTx/>
              <a:buFont typeface="+mj-ea"/>
              <a:buAutoNum type="ea1ChtPeriod"/>
            </a:pPr>
            <a:r>
              <a:rPr lang="zh-TW" altLang="en-US" sz="2000" b="1" dirty="0">
                <a:solidFill>
                  <a:prstClr val="black"/>
                </a:solidFill>
                <a:latin typeface="微軟正黑體" panose="020B0604030504040204" pitchFamily="34" charset="-120"/>
                <a:ea typeface="微軟正黑體" panose="020B0604030504040204" pitchFamily="34" charset="-120"/>
              </a:rPr>
              <a:t>研發紀錄簿應於每個小實驗結束後即時填寫下列資料。</a:t>
            </a:r>
          </a:p>
          <a:p>
            <a:pPr marL="373683" indent="-373683" eaLnBrk="1" hangingPunct="1">
              <a:lnSpc>
                <a:spcPts val="2308"/>
              </a:lnSpc>
              <a:spcBef>
                <a:spcPts val="0"/>
              </a:spcBef>
              <a:buClr>
                <a:prstClr val="black"/>
              </a:buClr>
              <a:buSzTx/>
              <a:buNone/>
            </a:pPr>
            <a:endParaRPr lang="zh-TW" altLang="en-US" sz="2000" dirty="0">
              <a:solidFill>
                <a:prstClr val="black"/>
              </a:solidFill>
              <a:latin typeface="微軟正黑體" panose="020B0604030504040204" pitchFamily="34" charset="-120"/>
              <a:ea typeface="微軟正黑體" panose="020B0604030504040204" pitchFamily="34" charset="-120"/>
            </a:endParaRPr>
          </a:p>
        </p:txBody>
      </p:sp>
      <p:grpSp>
        <p:nvGrpSpPr>
          <p:cNvPr id="22" name="群組 21"/>
          <p:cNvGrpSpPr/>
          <p:nvPr/>
        </p:nvGrpSpPr>
        <p:grpSpPr>
          <a:xfrm>
            <a:off x="1021866" y="5007392"/>
            <a:ext cx="5779527" cy="1891477"/>
            <a:chOff x="3538654" y="1285309"/>
            <a:chExt cx="5558977" cy="2128324"/>
          </a:xfrm>
        </p:grpSpPr>
        <p:sp>
          <p:nvSpPr>
            <p:cNvPr id="23" name="矩形 22"/>
            <p:cNvSpPr/>
            <p:nvPr/>
          </p:nvSpPr>
          <p:spPr>
            <a:xfrm>
              <a:off x="3538654" y="1285309"/>
              <a:ext cx="5558977" cy="1378938"/>
            </a:xfrm>
            <a:prstGeom prst="rect">
              <a:avLst/>
            </a:prstGeom>
            <a:noFill/>
            <a:ln>
              <a:solidFill>
                <a:schemeClr val="accent6"/>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1662"/>
            </a:p>
          </p:txBody>
        </p:sp>
        <p:sp>
          <p:nvSpPr>
            <p:cNvPr id="24" name="矩形 23"/>
            <p:cNvSpPr/>
            <p:nvPr/>
          </p:nvSpPr>
          <p:spPr>
            <a:xfrm>
              <a:off x="3643640" y="1313059"/>
              <a:ext cx="5437539" cy="2100574"/>
            </a:xfrm>
            <a:prstGeom prst="rect">
              <a:avLst/>
            </a:prstGeom>
          </p:spPr>
          <p:txBody>
            <a:bodyPr wrap="square">
              <a:spAutoFit/>
            </a:bodyPr>
            <a:lstStyle/>
            <a:p>
              <a:pPr marL="0" lvl="1" defTabSz="738572">
                <a:spcBef>
                  <a:spcPts val="0"/>
                </a:spcBef>
                <a:defRPr/>
              </a:pPr>
              <a:r>
                <a:rPr lang="en-US" altLang="zh-TW" sz="2000" b="1" dirty="0">
                  <a:solidFill>
                    <a:schemeClr val="accent6"/>
                  </a:solidFill>
                  <a:latin typeface="微軟正黑體" panose="020B0604030504040204" pitchFamily="34" charset="-120"/>
                  <a:ea typeface="微軟正黑體" panose="020B0604030504040204" pitchFamily="34" charset="-120"/>
                  <a:sym typeface="Wingdings" panose="05000000000000000000" pitchFamily="2" charset="2"/>
                </a:rPr>
                <a:t>1. </a:t>
              </a:r>
              <a:r>
                <a:rPr lang="zh-TW" altLang="en-US" sz="2000" b="1" dirty="0">
                  <a:solidFill>
                    <a:schemeClr val="accent6"/>
                  </a:solidFill>
                  <a:latin typeface="微軟正黑體" panose="020B0604030504040204" pitchFamily="34" charset="-120"/>
                  <a:ea typeface="微軟正黑體" panose="020B0604030504040204" pitchFamily="34" charset="-120"/>
                  <a:sym typeface="Wingdings" panose="05000000000000000000" pitchFamily="2" charset="2"/>
                </a:rPr>
                <a:t>本實驗之目的                  </a:t>
              </a:r>
              <a:r>
                <a:rPr lang="en-US" altLang="zh-TW" sz="2000" b="1" dirty="0">
                  <a:solidFill>
                    <a:schemeClr val="accent6"/>
                  </a:solidFill>
                  <a:latin typeface="微軟正黑體" panose="020B0604030504040204" pitchFamily="34" charset="-120"/>
                  <a:ea typeface="微軟正黑體" panose="020B0604030504040204" pitchFamily="34" charset="-120"/>
                  <a:sym typeface="Wingdings" panose="05000000000000000000" pitchFamily="2" charset="2"/>
                </a:rPr>
                <a:t>2. </a:t>
              </a:r>
              <a:r>
                <a:rPr lang="zh-TW" altLang="en-US" sz="2000" b="1" dirty="0">
                  <a:solidFill>
                    <a:schemeClr val="accent6"/>
                  </a:solidFill>
                  <a:latin typeface="微軟正黑體" panose="020B0604030504040204" pitchFamily="34" charset="-120"/>
                  <a:ea typeface="微軟正黑體" panose="020B0604030504040204" pitchFamily="34" charset="-120"/>
                  <a:sym typeface="Wingdings" panose="05000000000000000000" pitchFamily="2" charset="2"/>
                </a:rPr>
                <a:t>實驗地點</a:t>
              </a:r>
            </a:p>
            <a:p>
              <a:pPr marL="0" lvl="1" defTabSz="738572">
                <a:spcBef>
                  <a:spcPts val="0"/>
                </a:spcBef>
                <a:defRPr/>
              </a:pPr>
              <a:r>
                <a:rPr lang="en-US" altLang="zh-TW" sz="2000" b="1" dirty="0">
                  <a:solidFill>
                    <a:schemeClr val="accent6"/>
                  </a:solidFill>
                  <a:latin typeface="微軟正黑體" panose="020B0604030504040204" pitchFamily="34" charset="-120"/>
                  <a:ea typeface="微軟正黑體" panose="020B0604030504040204" pitchFamily="34" charset="-120"/>
                  <a:sym typeface="Wingdings" panose="05000000000000000000" pitchFamily="2" charset="2"/>
                </a:rPr>
                <a:t>3. </a:t>
              </a:r>
              <a:r>
                <a:rPr lang="zh-TW" altLang="en-US" sz="2000" b="1" dirty="0">
                  <a:solidFill>
                    <a:schemeClr val="accent6"/>
                  </a:solidFill>
                  <a:latin typeface="微軟正黑體" panose="020B0604030504040204" pitchFamily="34" charset="-120"/>
                  <a:ea typeface="微軟正黑體" panose="020B0604030504040204" pitchFamily="34" charset="-120"/>
                  <a:sym typeface="Wingdings" panose="05000000000000000000" pitchFamily="2" charset="2"/>
                </a:rPr>
                <a:t>開始時間及結束時間      </a:t>
              </a:r>
              <a:r>
                <a:rPr lang="en-US" altLang="zh-TW" sz="2000" b="1" dirty="0">
                  <a:solidFill>
                    <a:schemeClr val="accent6"/>
                  </a:solidFill>
                  <a:latin typeface="微軟正黑體" panose="020B0604030504040204" pitchFamily="34" charset="-120"/>
                  <a:ea typeface="微軟正黑體" panose="020B0604030504040204" pitchFamily="34" charset="-120"/>
                  <a:sym typeface="Wingdings" panose="05000000000000000000" pitchFamily="2" charset="2"/>
                </a:rPr>
                <a:t>4. </a:t>
              </a:r>
              <a:r>
                <a:rPr lang="zh-TW" altLang="en-US" sz="2000" b="1" dirty="0">
                  <a:solidFill>
                    <a:schemeClr val="accent6"/>
                  </a:solidFill>
                  <a:latin typeface="微軟正黑體" panose="020B0604030504040204" pitchFamily="34" charset="-120"/>
                  <a:ea typeface="微軟正黑體" panose="020B0604030504040204" pitchFamily="34" charset="-120"/>
                  <a:sym typeface="Wingdings" panose="05000000000000000000" pitchFamily="2" charset="2"/>
                </a:rPr>
                <a:t>使用的儀器</a:t>
              </a:r>
            </a:p>
            <a:p>
              <a:pPr marL="0" lvl="1" defTabSz="738572">
                <a:spcBef>
                  <a:spcPts val="0"/>
                </a:spcBef>
                <a:defRPr/>
              </a:pPr>
              <a:r>
                <a:rPr lang="en-US" altLang="zh-TW" sz="2000" b="1" dirty="0">
                  <a:solidFill>
                    <a:schemeClr val="accent6"/>
                  </a:solidFill>
                  <a:latin typeface="微軟正黑體" panose="020B0604030504040204" pitchFamily="34" charset="-120"/>
                  <a:ea typeface="微軟正黑體" panose="020B0604030504040204" pitchFamily="34" charset="-120"/>
                  <a:sym typeface="Wingdings" panose="05000000000000000000" pitchFamily="2" charset="2"/>
                </a:rPr>
                <a:t>5. </a:t>
              </a:r>
              <a:r>
                <a:rPr lang="zh-TW" altLang="en-US" sz="2000" b="1" dirty="0">
                  <a:solidFill>
                    <a:schemeClr val="accent6"/>
                  </a:solidFill>
                  <a:latin typeface="微軟正黑體" panose="020B0604030504040204" pitchFamily="34" charset="-120"/>
                  <a:ea typeface="微軟正黑體" panose="020B0604030504040204" pitchFamily="34" charset="-120"/>
                  <a:sym typeface="Wingdings" panose="05000000000000000000" pitchFamily="2" charset="2"/>
                </a:rPr>
                <a:t>使用材料及藥品              </a:t>
              </a:r>
              <a:r>
                <a:rPr lang="en-US" altLang="zh-TW" sz="2000" b="1" dirty="0">
                  <a:solidFill>
                    <a:schemeClr val="accent6"/>
                  </a:solidFill>
                  <a:latin typeface="微軟正黑體" panose="020B0604030504040204" pitchFamily="34" charset="-120"/>
                  <a:ea typeface="微軟正黑體" panose="020B0604030504040204" pitchFamily="34" charset="-120"/>
                  <a:sym typeface="Wingdings" panose="05000000000000000000" pitchFamily="2" charset="2"/>
                </a:rPr>
                <a:t>6. </a:t>
              </a:r>
              <a:r>
                <a:rPr lang="zh-TW" altLang="en-US" sz="2000" b="1" dirty="0">
                  <a:solidFill>
                    <a:schemeClr val="accent6"/>
                  </a:solidFill>
                  <a:latin typeface="微軟正黑體" panose="020B0604030504040204" pitchFamily="34" charset="-120"/>
                  <a:ea typeface="微軟正黑體" panose="020B0604030504040204" pitchFamily="34" charset="-120"/>
                  <a:sym typeface="Wingdings" panose="05000000000000000000" pitchFamily="2" charset="2"/>
                </a:rPr>
                <a:t>研究分析方法</a:t>
              </a:r>
            </a:p>
            <a:p>
              <a:pPr marL="0" lvl="1" defTabSz="738572">
                <a:spcBef>
                  <a:spcPts val="0"/>
                </a:spcBef>
                <a:defRPr/>
              </a:pPr>
              <a:r>
                <a:rPr lang="en-US" altLang="zh-TW" sz="2000" b="1" dirty="0">
                  <a:solidFill>
                    <a:schemeClr val="accent6"/>
                  </a:solidFill>
                  <a:latin typeface="微軟正黑體" panose="020B0604030504040204" pitchFamily="34" charset="-120"/>
                  <a:ea typeface="微軟正黑體" panose="020B0604030504040204" pitchFamily="34" charset="-120"/>
                  <a:sym typeface="Wingdings" panose="05000000000000000000" pitchFamily="2" charset="2"/>
                </a:rPr>
                <a:t>7.  </a:t>
              </a:r>
              <a:r>
                <a:rPr lang="zh-TW" altLang="en-US" sz="2000" b="1" dirty="0">
                  <a:solidFill>
                    <a:schemeClr val="accent6"/>
                  </a:solidFill>
                  <a:latin typeface="微軟正黑體" panose="020B0604030504040204" pitchFamily="34" charset="-120"/>
                  <a:ea typeface="微軟正黑體" panose="020B0604030504040204" pitchFamily="34" charset="-120"/>
                  <a:sym typeface="Wingdings" panose="05000000000000000000" pitchFamily="2" charset="2"/>
                </a:rPr>
                <a:t>試驗結果的數據             </a:t>
              </a:r>
              <a:r>
                <a:rPr lang="en-US" altLang="zh-TW" sz="2000" b="1" dirty="0">
                  <a:solidFill>
                    <a:schemeClr val="accent6"/>
                  </a:solidFill>
                  <a:latin typeface="微軟正黑體" panose="020B0604030504040204" pitchFamily="34" charset="-120"/>
                  <a:ea typeface="微軟正黑體" panose="020B0604030504040204" pitchFamily="34" charset="-120"/>
                  <a:sym typeface="Wingdings" panose="05000000000000000000" pitchFamily="2" charset="2"/>
                </a:rPr>
                <a:t>8. </a:t>
              </a:r>
              <a:r>
                <a:rPr lang="zh-TW" altLang="en-US" sz="2000" b="1" dirty="0">
                  <a:solidFill>
                    <a:schemeClr val="accent6"/>
                  </a:solidFill>
                  <a:latin typeface="微軟正黑體" panose="020B0604030504040204" pitchFamily="34" charset="-120"/>
                  <a:ea typeface="微軟正黑體" panose="020B0604030504040204" pitchFamily="34" charset="-120"/>
                  <a:sym typeface="Wingdings" panose="05000000000000000000" pitchFamily="2" charset="2"/>
                </a:rPr>
                <a:t>本試驗的結論</a:t>
              </a:r>
            </a:p>
          </p:txBody>
        </p:sp>
      </p:grpSp>
      <p:sp>
        <p:nvSpPr>
          <p:cNvPr id="2" name="投影片編號版面配置區 1"/>
          <p:cNvSpPr>
            <a:spLocks noGrp="1"/>
          </p:cNvSpPr>
          <p:nvPr>
            <p:ph type="sldNum" sz="quarter" idx="12"/>
          </p:nvPr>
        </p:nvSpPr>
        <p:spPr/>
        <p:txBody>
          <a:bodyPr/>
          <a:lstStyle/>
          <a:p>
            <a:fld id="{399568F1-1F4A-4DD5-A767-535B5DC69A90}" type="slidenum">
              <a:rPr lang="zh-TW" altLang="en-US" smtClean="0"/>
              <a:t>16</a:t>
            </a:fld>
            <a:endParaRPr lang="zh-TW" altLang="en-US" dirty="0"/>
          </a:p>
        </p:txBody>
      </p:sp>
      <p:sp>
        <p:nvSpPr>
          <p:cNvPr id="10" name="Rectangle 3"/>
          <p:cNvSpPr>
            <a:spLocks noChangeArrowheads="1"/>
          </p:cNvSpPr>
          <p:nvPr/>
        </p:nvSpPr>
        <p:spPr bwMode="auto">
          <a:xfrm>
            <a:off x="417635" y="603739"/>
            <a:ext cx="8308731" cy="435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ctr"/>
          <a:lstStyle/>
          <a:p>
            <a:pPr algn="ctr">
              <a:spcBef>
                <a:spcPct val="50000"/>
              </a:spcBef>
            </a:pPr>
            <a:r>
              <a:rPr lang="zh-TW" altLang="en-US" sz="3600" b="1" dirty="0">
                <a:solidFill>
                  <a:srgbClr val="195999"/>
                </a:solidFill>
                <a:latin typeface="Arial" panose="020B0604020202020204" pitchFamily="34" charset="0"/>
                <a:ea typeface="微軟正黑體" panose="020B0604030504040204" pitchFamily="34" charset="-120"/>
              </a:rPr>
              <a:t>伍</a:t>
            </a:r>
            <a:r>
              <a:rPr lang="en-US" altLang="zh-TW" sz="3600" b="1" dirty="0">
                <a:solidFill>
                  <a:srgbClr val="195999"/>
                </a:solidFill>
                <a:latin typeface="微軟正黑體" panose="020B0604030504040204" pitchFamily="34" charset="-120"/>
                <a:ea typeface="微軟正黑體" panose="020B0604030504040204" pitchFamily="34" charset="-120"/>
              </a:rPr>
              <a:t>﹑</a:t>
            </a:r>
            <a:r>
              <a:rPr lang="zh-TW" altLang="en-US" sz="3600" b="1" dirty="0">
                <a:solidFill>
                  <a:srgbClr val="195999"/>
                </a:solidFill>
                <a:latin typeface="Arial" panose="020B0604020202020204" pitchFamily="34" charset="0"/>
                <a:ea typeface="微軟正黑體" panose="020B0604030504040204" pitchFamily="34" charset="-120"/>
              </a:rPr>
              <a:t>研發記錄簿說明</a:t>
            </a:r>
            <a:endParaRPr lang="en-US" altLang="zh-TW" sz="3600" b="1" dirty="0">
              <a:solidFill>
                <a:srgbClr val="195999"/>
              </a:solidFill>
              <a:latin typeface="Arial" panose="020B0604020202020204" pitchFamily="34" charset="0"/>
              <a:ea typeface="微軟正黑體" panose="020B0604030504040204" pitchFamily="34" charset="-120"/>
            </a:endParaRPr>
          </a:p>
        </p:txBody>
      </p:sp>
    </p:spTree>
    <p:extLst>
      <p:ext uri="{BB962C8B-B14F-4D97-AF65-F5344CB8AC3E}">
        <p14:creationId xmlns:p14="http://schemas.microsoft.com/office/powerpoint/2010/main" val="391120264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3"/>
          <p:cNvSpPr>
            <a:spLocks noChangeArrowheads="1"/>
          </p:cNvSpPr>
          <p:nvPr/>
        </p:nvSpPr>
        <p:spPr bwMode="auto">
          <a:xfrm>
            <a:off x="417635" y="603739"/>
            <a:ext cx="8308731" cy="435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ctr"/>
          <a:lstStyle/>
          <a:p>
            <a:pPr algn="ctr">
              <a:spcBef>
                <a:spcPct val="50000"/>
              </a:spcBef>
            </a:pPr>
            <a:r>
              <a:rPr lang="zh-TW" altLang="en-US" sz="3600" b="1" dirty="0">
                <a:solidFill>
                  <a:srgbClr val="195999"/>
                </a:solidFill>
                <a:latin typeface="Arial" panose="020B0604020202020204" pitchFamily="34" charset="0"/>
                <a:ea typeface="微軟正黑體" panose="020B0604030504040204" pitchFamily="34" charset="-120"/>
              </a:rPr>
              <a:t>伍</a:t>
            </a:r>
            <a:r>
              <a:rPr lang="en-US" altLang="zh-TW" sz="3600" b="1" dirty="0">
                <a:solidFill>
                  <a:srgbClr val="195999"/>
                </a:solidFill>
                <a:latin typeface="微軟正黑體" panose="020B0604030504040204" pitchFamily="34" charset="-120"/>
                <a:ea typeface="微軟正黑體" panose="020B0604030504040204" pitchFamily="34" charset="-120"/>
              </a:rPr>
              <a:t>﹑</a:t>
            </a:r>
            <a:r>
              <a:rPr lang="zh-TW" altLang="en-US" sz="3600" b="1" dirty="0">
                <a:solidFill>
                  <a:srgbClr val="195999"/>
                </a:solidFill>
                <a:latin typeface="Arial" panose="020B0604020202020204" pitchFamily="34" charset="0"/>
                <a:ea typeface="微軟正黑體" panose="020B0604030504040204" pitchFamily="34" charset="-120"/>
              </a:rPr>
              <a:t>研發記錄簿說明</a:t>
            </a:r>
            <a:endParaRPr lang="en-US" altLang="zh-TW" sz="3600" b="1" dirty="0">
              <a:solidFill>
                <a:srgbClr val="195999"/>
              </a:solidFill>
              <a:latin typeface="Arial" panose="020B0604020202020204" pitchFamily="34" charset="0"/>
              <a:ea typeface="微軟正黑體" panose="020B0604030504040204" pitchFamily="34" charset="-120"/>
            </a:endParaRPr>
          </a:p>
        </p:txBody>
      </p:sp>
      <p:sp>
        <p:nvSpPr>
          <p:cNvPr id="32" name="摺角紙張 4">
            <a:extLst>
              <a:ext uri="{FF2B5EF4-FFF2-40B4-BE49-F238E27FC236}">
                <a16:creationId xmlns:a16="http://schemas.microsoft.com/office/drawing/2014/main" id="{C726E2A3-6F78-4D2D-A2A9-E72D3B30D82E}"/>
              </a:ext>
            </a:extLst>
          </p:cNvPr>
          <p:cNvSpPr/>
          <p:nvPr/>
        </p:nvSpPr>
        <p:spPr>
          <a:xfrm>
            <a:off x="333078" y="2126568"/>
            <a:ext cx="4874373" cy="3258258"/>
          </a:xfrm>
          <a:prstGeom prst="foldedCorner">
            <a:avLst/>
          </a:prstGeom>
          <a:solidFill>
            <a:srgbClr val="FFFFDF"/>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Bef>
                <a:spcPct val="50000"/>
              </a:spcBef>
              <a:buClrTx/>
              <a:buFontTx/>
              <a:buNone/>
            </a:pPr>
            <a:r>
              <a:rPr lang="en-US" altLang="zh-TW" sz="2000" b="1" dirty="0">
                <a:solidFill>
                  <a:schemeClr val="tx1"/>
                </a:solidFill>
                <a:latin typeface="+mj-ea"/>
                <a:ea typeface="+mj-ea"/>
              </a:rPr>
              <a:t>XXXX </a:t>
            </a:r>
            <a:r>
              <a:rPr lang="zh-TW" altLang="en-US" sz="2000" b="1" dirty="0">
                <a:solidFill>
                  <a:schemeClr val="tx1"/>
                </a:solidFill>
                <a:latin typeface="+mj-ea"/>
                <a:ea typeface="+mj-ea"/>
              </a:rPr>
              <a:t>股 份 有 限 公 司</a:t>
            </a:r>
          </a:p>
          <a:p>
            <a:pPr algn="ctr">
              <a:spcBef>
                <a:spcPct val="0"/>
              </a:spcBef>
              <a:buClrTx/>
              <a:buFontTx/>
              <a:buNone/>
            </a:pPr>
            <a:r>
              <a:rPr lang="zh-TW" altLang="en-US" sz="2000" b="1" dirty="0">
                <a:solidFill>
                  <a:schemeClr val="tx1"/>
                </a:solidFill>
                <a:latin typeface="+mj-ea"/>
                <a:ea typeface="+mj-ea"/>
                <a:cs typeface="Times New Roman" panose="02020603050405020304" pitchFamily="18" charset="0"/>
              </a:rPr>
              <a:t>研 發 記 錄 簿</a:t>
            </a:r>
            <a:endParaRPr lang="en-US" altLang="zh-TW" sz="2000" b="1" dirty="0">
              <a:solidFill>
                <a:schemeClr val="tx1"/>
              </a:solidFill>
              <a:latin typeface="+mj-ea"/>
              <a:ea typeface="+mj-ea"/>
              <a:cs typeface="Times New Roman" panose="02020603050405020304" pitchFamily="18" charset="0"/>
            </a:endParaRPr>
          </a:p>
          <a:p>
            <a:pPr algn="ctr">
              <a:spcBef>
                <a:spcPct val="0"/>
              </a:spcBef>
              <a:buClrTx/>
              <a:buFontTx/>
              <a:buNone/>
            </a:pPr>
            <a:r>
              <a:rPr lang="en-US" altLang="zh-TW" sz="2000" b="1" dirty="0">
                <a:solidFill>
                  <a:schemeClr val="tx1"/>
                </a:solidFill>
                <a:latin typeface="+mj-ea"/>
                <a:ea typeface="+mj-ea"/>
                <a:cs typeface="Times New Roman" panose="02020603050405020304" pitchFamily="18" charset="0"/>
              </a:rPr>
              <a:t>LABORATORY NOTEBOOK</a:t>
            </a:r>
          </a:p>
          <a:p>
            <a:pPr algn="ctr">
              <a:spcBef>
                <a:spcPct val="0"/>
              </a:spcBef>
              <a:buClrTx/>
              <a:buFontTx/>
              <a:buNone/>
            </a:pPr>
            <a:endParaRPr lang="zh-TW" altLang="en-US" sz="2000" b="1" dirty="0">
              <a:solidFill>
                <a:schemeClr val="tx1"/>
              </a:solidFill>
              <a:latin typeface="+mj-ea"/>
              <a:ea typeface="+mj-ea"/>
              <a:cs typeface="Times New Roman" panose="02020603050405020304" pitchFamily="18" charset="0"/>
            </a:endParaRPr>
          </a:p>
          <a:p>
            <a:pPr algn="ctr">
              <a:spcBef>
                <a:spcPct val="0"/>
              </a:spcBef>
              <a:buClrTx/>
              <a:buFontTx/>
              <a:buNone/>
            </a:pPr>
            <a:r>
              <a:rPr lang="zh-TW" altLang="en-US" sz="2000" b="1" dirty="0">
                <a:solidFill>
                  <a:schemeClr val="tx1"/>
                </a:solidFill>
                <a:latin typeface="+mj-ea"/>
                <a:ea typeface="+mj-ea"/>
                <a:cs typeface="Times New Roman" panose="02020603050405020304" pitchFamily="18" charset="0"/>
              </a:rPr>
              <a:t>編    號</a:t>
            </a:r>
            <a:r>
              <a:rPr lang="en-US" altLang="zh-TW" sz="2000" b="1" dirty="0">
                <a:solidFill>
                  <a:schemeClr val="tx1"/>
                </a:solidFill>
                <a:latin typeface="+mj-ea"/>
                <a:ea typeface="+mj-ea"/>
                <a:cs typeface="Times New Roman" panose="02020603050405020304" pitchFamily="18" charset="0"/>
              </a:rPr>
              <a:t>A001</a:t>
            </a:r>
          </a:p>
          <a:p>
            <a:pPr algn="ctr">
              <a:spcBef>
                <a:spcPct val="0"/>
              </a:spcBef>
              <a:buClrTx/>
              <a:buFontTx/>
              <a:buNone/>
            </a:pPr>
            <a:r>
              <a:rPr lang="zh-TW" altLang="en-US" sz="2000" b="1" dirty="0">
                <a:solidFill>
                  <a:schemeClr val="tx1"/>
                </a:solidFill>
                <a:latin typeface="+mj-ea"/>
                <a:ea typeface="+mj-ea"/>
                <a:cs typeface="Times New Roman" panose="02020603050405020304" pitchFamily="18" charset="0"/>
              </a:rPr>
              <a:t>部門名稱：研發部	   部門代號</a:t>
            </a:r>
            <a:r>
              <a:rPr lang="en-US" altLang="zh-TW" sz="2000" b="1" dirty="0">
                <a:solidFill>
                  <a:schemeClr val="tx1"/>
                </a:solidFill>
                <a:latin typeface="+mj-ea"/>
                <a:ea typeface="+mj-ea"/>
                <a:cs typeface="Times New Roman" panose="02020603050405020304" pitchFamily="18" charset="0"/>
              </a:rPr>
              <a:t>:001</a:t>
            </a:r>
            <a:r>
              <a:rPr lang="zh-TW" altLang="en-US" sz="2000" b="1" dirty="0">
                <a:solidFill>
                  <a:schemeClr val="tx1"/>
                </a:solidFill>
                <a:latin typeface="+mj-ea"/>
                <a:ea typeface="+mj-ea"/>
                <a:cs typeface="Times New Roman" panose="02020603050405020304" pitchFamily="18" charset="0"/>
              </a:rPr>
              <a:t>姓        名：劉自強	   職工編號</a:t>
            </a:r>
            <a:r>
              <a:rPr lang="en-US" altLang="zh-TW" sz="2000" b="1" dirty="0">
                <a:solidFill>
                  <a:schemeClr val="tx1"/>
                </a:solidFill>
                <a:latin typeface="+mj-ea"/>
                <a:ea typeface="+mj-ea"/>
                <a:cs typeface="Times New Roman" panose="02020603050405020304" pitchFamily="18" charset="0"/>
              </a:rPr>
              <a:t>:007</a:t>
            </a:r>
            <a:r>
              <a:rPr lang="zh-TW" altLang="en-US" sz="2000" b="1" dirty="0">
                <a:solidFill>
                  <a:schemeClr val="tx1"/>
                </a:solidFill>
                <a:latin typeface="+mj-ea"/>
                <a:ea typeface="+mj-ea"/>
                <a:cs typeface="Times New Roman" panose="02020603050405020304" pitchFamily="18" charset="0"/>
              </a:rPr>
              <a:t>領用日期：</a:t>
            </a:r>
            <a:r>
              <a:rPr lang="en-US" altLang="zh-TW" sz="2000" b="1" dirty="0">
                <a:solidFill>
                  <a:schemeClr val="tx1"/>
                </a:solidFill>
                <a:latin typeface="+mj-ea"/>
                <a:ea typeface="+mj-ea"/>
                <a:cs typeface="Times New Roman" panose="02020603050405020304" pitchFamily="18" charset="0"/>
              </a:rPr>
              <a:t>112</a:t>
            </a:r>
            <a:r>
              <a:rPr lang="zh-TW" altLang="en-US" sz="2000" b="1" dirty="0">
                <a:solidFill>
                  <a:schemeClr val="tx1"/>
                </a:solidFill>
                <a:latin typeface="+mj-ea"/>
                <a:ea typeface="+mj-ea"/>
                <a:cs typeface="Times New Roman" panose="02020603050405020304" pitchFamily="18" charset="0"/>
              </a:rPr>
              <a:t>年</a:t>
            </a:r>
            <a:r>
              <a:rPr lang="en-US" altLang="zh-TW" sz="2000" b="1" dirty="0">
                <a:solidFill>
                  <a:schemeClr val="tx1"/>
                </a:solidFill>
                <a:latin typeface="+mj-ea"/>
                <a:ea typeface="+mj-ea"/>
                <a:cs typeface="Times New Roman" panose="02020603050405020304" pitchFamily="18" charset="0"/>
              </a:rPr>
              <a:t>x</a:t>
            </a:r>
            <a:r>
              <a:rPr lang="zh-TW" altLang="en-US" sz="2000" b="1" dirty="0">
                <a:solidFill>
                  <a:schemeClr val="tx1"/>
                </a:solidFill>
                <a:latin typeface="+mj-ea"/>
                <a:ea typeface="+mj-ea"/>
                <a:cs typeface="Times New Roman" panose="02020603050405020304" pitchFamily="18" charset="0"/>
              </a:rPr>
              <a:t>月</a:t>
            </a:r>
            <a:r>
              <a:rPr lang="en-US" altLang="zh-TW" sz="2000" b="1" dirty="0">
                <a:solidFill>
                  <a:schemeClr val="tx1"/>
                </a:solidFill>
                <a:latin typeface="+mj-ea"/>
                <a:ea typeface="+mj-ea"/>
                <a:cs typeface="Times New Roman" panose="02020603050405020304" pitchFamily="18" charset="0"/>
              </a:rPr>
              <a:t>xx</a:t>
            </a:r>
            <a:r>
              <a:rPr lang="zh-TW" altLang="en-US" sz="2000" b="1" dirty="0">
                <a:solidFill>
                  <a:schemeClr val="tx1"/>
                </a:solidFill>
                <a:latin typeface="+mj-ea"/>
                <a:ea typeface="+mj-ea"/>
                <a:cs typeface="Times New Roman" panose="02020603050405020304" pitchFamily="18" charset="0"/>
              </a:rPr>
              <a:t>日  繳回日期</a:t>
            </a:r>
            <a:r>
              <a:rPr lang="en-US" altLang="zh-TW" sz="2000" b="1" dirty="0">
                <a:solidFill>
                  <a:schemeClr val="tx1"/>
                </a:solidFill>
                <a:latin typeface="+mj-ea"/>
                <a:ea typeface="+mj-ea"/>
                <a:cs typeface="Times New Roman" panose="02020603050405020304" pitchFamily="18" charset="0"/>
              </a:rPr>
              <a:t>:_____</a:t>
            </a:r>
            <a:endParaRPr lang="zh-TW" altLang="en-US" sz="2000" b="1" dirty="0">
              <a:latin typeface="+mj-ea"/>
              <a:ea typeface="+mj-ea"/>
            </a:endParaRPr>
          </a:p>
        </p:txBody>
      </p:sp>
      <p:sp>
        <p:nvSpPr>
          <p:cNvPr id="33" name="文字方塊 32">
            <a:extLst>
              <a:ext uri="{FF2B5EF4-FFF2-40B4-BE49-F238E27FC236}">
                <a16:creationId xmlns:a16="http://schemas.microsoft.com/office/drawing/2014/main" id="{737F7D9E-6715-4297-B2B5-7F3149C3D625}"/>
              </a:ext>
            </a:extLst>
          </p:cNvPr>
          <p:cNvSpPr txBox="1"/>
          <p:nvPr/>
        </p:nvSpPr>
        <p:spPr>
          <a:xfrm>
            <a:off x="251538" y="4745248"/>
            <a:ext cx="1472499" cy="350476"/>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6892" tIns="46892" rIns="46892" bIns="46892" numCol="1" spcCol="38100" rtlCol="0" anchor="ctr">
            <a:spAutoFit/>
          </a:bodyPr>
          <a:lstStyle/>
          <a:p>
            <a:pPr algn="ctr" defTabSz="762019" fontAlgn="auto" hangingPunct="0">
              <a:spcBef>
                <a:spcPts val="0"/>
              </a:spcBef>
              <a:spcAft>
                <a:spcPts val="0"/>
              </a:spcAft>
            </a:pPr>
            <a:r>
              <a:rPr kumimoji="0" lang="zh-TW" altLang="en-US" sz="1662" b="1" dirty="0">
                <a:solidFill>
                  <a:srgbClr val="000000"/>
                </a:solidFill>
                <a:latin typeface="Helvetica Neue"/>
                <a:ea typeface="Helvetica Neue"/>
                <a:cs typeface="Helvetica Neue"/>
                <a:sym typeface="Helvetica Neue"/>
              </a:rPr>
              <a:t>記錄人</a:t>
            </a:r>
            <a:r>
              <a:rPr kumimoji="0" lang="en-US" altLang="zh-TW" sz="1662" b="1" dirty="0">
                <a:solidFill>
                  <a:srgbClr val="000000"/>
                </a:solidFill>
                <a:latin typeface="Helvetica Neue"/>
                <a:ea typeface="Helvetica Neue"/>
                <a:cs typeface="Helvetica Neue"/>
                <a:sym typeface="Helvetica Neue"/>
              </a:rPr>
              <a:t>:</a:t>
            </a:r>
            <a:endParaRPr kumimoji="0" lang="zh-TW" altLang="en-US" sz="1662" b="1" dirty="0">
              <a:solidFill>
                <a:srgbClr val="000000"/>
              </a:solidFill>
              <a:latin typeface="Helvetica Neue"/>
              <a:ea typeface="Helvetica Neue"/>
              <a:cs typeface="Helvetica Neue"/>
              <a:sym typeface="Helvetica Neue"/>
            </a:endParaRPr>
          </a:p>
        </p:txBody>
      </p:sp>
      <p:pic>
        <p:nvPicPr>
          <p:cNvPr id="34" name="Picture 2">
            <a:extLst>
              <a:ext uri="{FF2B5EF4-FFF2-40B4-BE49-F238E27FC236}">
                <a16:creationId xmlns:a16="http://schemas.microsoft.com/office/drawing/2014/main" id="{DE21E82B-2B24-47C5-91FD-F74E22DFD63B}"/>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36425" t="32649" r="36944" b="20270"/>
          <a:stretch/>
        </p:blipFill>
        <p:spPr bwMode="auto">
          <a:xfrm>
            <a:off x="1370271" y="4729214"/>
            <a:ext cx="927450" cy="410504"/>
          </a:xfrm>
          <a:prstGeom prst="rect">
            <a:avLst/>
          </a:prstGeom>
          <a:noFill/>
          <a:extLst>
            <a:ext uri="{909E8E84-426E-40DD-AFC4-6F175D3DCCD1}">
              <a14:hiddenFill xmlns:a14="http://schemas.microsoft.com/office/drawing/2010/main">
                <a:solidFill>
                  <a:srgbClr val="FFFFFF"/>
                </a:solidFill>
              </a14:hiddenFill>
            </a:ext>
          </a:extLst>
        </p:spPr>
      </p:pic>
      <p:sp>
        <p:nvSpPr>
          <p:cNvPr id="35" name="文字方塊 34">
            <a:extLst>
              <a:ext uri="{FF2B5EF4-FFF2-40B4-BE49-F238E27FC236}">
                <a16:creationId xmlns:a16="http://schemas.microsoft.com/office/drawing/2014/main" id="{C3CE3ABD-BF46-4BDF-8ABA-92E89050871F}"/>
              </a:ext>
            </a:extLst>
          </p:cNvPr>
          <p:cNvSpPr txBox="1"/>
          <p:nvPr/>
        </p:nvSpPr>
        <p:spPr>
          <a:xfrm>
            <a:off x="2297722" y="4745247"/>
            <a:ext cx="1472499" cy="350476"/>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6892" tIns="46892" rIns="46892" bIns="46892" numCol="1" spcCol="38100" rtlCol="0" anchor="ctr">
            <a:spAutoFit/>
          </a:bodyPr>
          <a:lstStyle/>
          <a:p>
            <a:pPr algn="ctr" defTabSz="762019" fontAlgn="auto" hangingPunct="0">
              <a:spcBef>
                <a:spcPts val="0"/>
              </a:spcBef>
              <a:spcAft>
                <a:spcPts val="0"/>
              </a:spcAft>
            </a:pPr>
            <a:r>
              <a:rPr lang="zh-TW" altLang="en-US" sz="1662" b="1" dirty="0">
                <a:latin typeface="+mj-ea"/>
                <a:ea typeface="+mj-ea"/>
              </a:rPr>
              <a:t>見證</a:t>
            </a:r>
            <a:r>
              <a:rPr kumimoji="0" lang="zh-TW" altLang="en-US" sz="1662" b="1" dirty="0">
                <a:solidFill>
                  <a:srgbClr val="000000"/>
                </a:solidFill>
                <a:latin typeface="+mj-ea"/>
                <a:ea typeface="+mj-ea"/>
                <a:cs typeface="Helvetica Neue"/>
                <a:sym typeface="Helvetica Neue"/>
              </a:rPr>
              <a:t>人</a:t>
            </a:r>
            <a:r>
              <a:rPr kumimoji="0" lang="en-US" altLang="zh-TW" sz="1662" b="1" dirty="0">
                <a:solidFill>
                  <a:srgbClr val="000000"/>
                </a:solidFill>
                <a:latin typeface="+mj-ea"/>
                <a:ea typeface="+mj-ea"/>
                <a:cs typeface="Helvetica Neue"/>
                <a:sym typeface="Helvetica Neue"/>
              </a:rPr>
              <a:t>:</a:t>
            </a:r>
            <a:endParaRPr kumimoji="0" lang="zh-TW" altLang="en-US" sz="1662" b="1" dirty="0">
              <a:solidFill>
                <a:srgbClr val="000000"/>
              </a:solidFill>
              <a:latin typeface="+mj-ea"/>
              <a:ea typeface="+mj-ea"/>
              <a:cs typeface="Helvetica Neue"/>
              <a:sym typeface="Helvetica Neue"/>
            </a:endParaRPr>
          </a:p>
        </p:txBody>
      </p:sp>
      <p:pic>
        <p:nvPicPr>
          <p:cNvPr id="36" name="圖片 35">
            <a:extLst>
              <a:ext uri="{FF2B5EF4-FFF2-40B4-BE49-F238E27FC236}">
                <a16:creationId xmlns:a16="http://schemas.microsoft.com/office/drawing/2014/main" id="{6B7A7F2C-D613-4F7B-B174-01D3D213B213}"/>
              </a:ext>
            </a:extLst>
          </p:cNvPr>
          <p:cNvPicPr>
            <a:picLocks noChangeAspect="1"/>
          </p:cNvPicPr>
          <p:nvPr/>
        </p:nvPicPr>
        <p:blipFill rotWithShape="1">
          <a:blip r:embed="rId3">
            <a:extLst>
              <a:ext uri="{28A0092B-C50C-407E-A947-70E740481C1C}">
                <a14:useLocalDpi xmlns:a14="http://schemas.microsoft.com/office/drawing/2010/main" val="0"/>
              </a:ext>
            </a:extLst>
          </a:blip>
          <a:srcRect l="36332" t="33976" r="37078" b="35616"/>
          <a:stretch/>
        </p:blipFill>
        <p:spPr>
          <a:xfrm>
            <a:off x="3291327" y="4694515"/>
            <a:ext cx="1342878" cy="479902"/>
          </a:xfrm>
          <a:prstGeom prst="rect">
            <a:avLst/>
          </a:prstGeom>
        </p:spPr>
      </p:pic>
      <p:sp>
        <p:nvSpPr>
          <p:cNvPr id="37" name="矩形: 摺角紙張 36">
            <a:extLst>
              <a:ext uri="{FF2B5EF4-FFF2-40B4-BE49-F238E27FC236}">
                <a16:creationId xmlns:a16="http://schemas.microsoft.com/office/drawing/2014/main" id="{60DCBBBE-14B9-466A-8830-412EEAD8CBC0}"/>
              </a:ext>
            </a:extLst>
          </p:cNvPr>
          <p:cNvSpPr/>
          <p:nvPr/>
        </p:nvSpPr>
        <p:spPr>
          <a:xfrm>
            <a:off x="5369675" y="2024325"/>
            <a:ext cx="3385736" cy="3360501"/>
          </a:xfrm>
          <a:prstGeom prst="foldedCorner">
            <a:avLst/>
          </a:prstGeom>
          <a:solidFill>
            <a:srgbClr val="FFFFDF"/>
          </a:solidFill>
          <a:ln w="38100" cap="flat">
            <a:solidFill>
              <a:schemeClr val="tx1"/>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ctr">
            <a:spAutoFit/>
          </a:bodyPr>
          <a:lstStyle/>
          <a:p>
            <a:pPr algn="ctr" defTabSz="762019" fontAlgn="auto" hangingPunct="0">
              <a:spcBef>
                <a:spcPts val="0"/>
              </a:spcBef>
              <a:spcAft>
                <a:spcPts val="0"/>
              </a:spcAft>
            </a:pPr>
            <a:endParaRPr kumimoji="0" lang="zh-TW" altLang="en-US" sz="2954">
              <a:solidFill>
                <a:srgbClr val="FFFFFF"/>
              </a:solidFill>
              <a:latin typeface="+mn-lt"/>
              <a:ea typeface="+mn-ea"/>
              <a:sym typeface="Helvetica Neue Medium"/>
            </a:endParaRPr>
          </a:p>
        </p:txBody>
      </p:sp>
      <p:grpSp>
        <p:nvGrpSpPr>
          <p:cNvPr id="38" name="群組 37">
            <a:extLst>
              <a:ext uri="{FF2B5EF4-FFF2-40B4-BE49-F238E27FC236}">
                <a16:creationId xmlns:a16="http://schemas.microsoft.com/office/drawing/2014/main" id="{2230282A-FF47-4E4A-8E5D-86178647F5E0}"/>
              </a:ext>
            </a:extLst>
          </p:cNvPr>
          <p:cNvGrpSpPr/>
          <p:nvPr/>
        </p:nvGrpSpPr>
        <p:grpSpPr>
          <a:xfrm>
            <a:off x="5294074" y="2001420"/>
            <a:ext cx="3507692" cy="3220773"/>
            <a:chOff x="15588469" y="4105301"/>
            <a:chExt cx="7991704" cy="7549963"/>
          </a:xfrm>
        </p:grpSpPr>
        <p:graphicFrame>
          <p:nvGraphicFramePr>
            <p:cNvPr id="39" name="圖表 38">
              <a:extLst>
                <a:ext uri="{FF2B5EF4-FFF2-40B4-BE49-F238E27FC236}">
                  <a16:creationId xmlns:a16="http://schemas.microsoft.com/office/drawing/2014/main" id="{70937742-30BB-4E79-9805-7C5C1C98A0D3}"/>
                </a:ext>
              </a:extLst>
            </p:cNvPr>
            <p:cNvGraphicFramePr/>
            <p:nvPr>
              <p:extLst>
                <p:ext uri="{D42A27DB-BD31-4B8C-83A1-F6EECF244321}">
                  <p14:modId xmlns:p14="http://schemas.microsoft.com/office/powerpoint/2010/main" val="2963845676"/>
                </p:ext>
              </p:extLst>
            </p:nvPr>
          </p:nvGraphicFramePr>
          <p:xfrm>
            <a:off x="16518519" y="5097187"/>
            <a:ext cx="6025990" cy="5715662"/>
          </p:xfrm>
          <a:graphic>
            <a:graphicData uri="http://schemas.openxmlformats.org/drawingml/2006/chart">
              <c:chart xmlns:c="http://schemas.openxmlformats.org/drawingml/2006/chart" xmlns:r="http://schemas.openxmlformats.org/officeDocument/2006/relationships" r:id="rId4"/>
            </a:graphicData>
          </a:graphic>
        </p:graphicFrame>
        <p:pic>
          <p:nvPicPr>
            <p:cNvPr id="40" name="Picture 2">
              <a:extLst>
                <a:ext uri="{FF2B5EF4-FFF2-40B4-BE49-F238E27FC236}">
                  <a16:creationId xmlns:a16="http://schemas.microsoft.com/office/drawing/2014/main" id="{68291D0F-8039-4D87-BCA4-0F03C54F6470}"/>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5760718" y="9866917"/>
              <a:ext cx="7153388" cy="1788347"/>
            </a:xfrm>
            <a:prstGeom prst="rect">
              <a:avLst/>
            </a:prstGeom>
            <a:noFill/>
            <a:extLst>
              <a:ext uri="{909E8E84-426E-40DD-AFC4-6F175D3DCCD1}">
                <a14:hiddenFill xmlns:a14="http://schemas.microsoft.com/office/drawing/2010/main">
                  <a:solidFill>
                    <a:srgbClr val="FFFFFF"/>
                  </a:solidFill>
                </a14:hiddenFill>
              </a:ext>
            </a:extLst>
          </p:spPr>
        </p:pic>
        <p:pic>
          <p:nvPicPr>
            <p:cNvPr id="41" name="Picture 2">
              <a:extLst>
                <a:ext uri="{FF2B5EF4-FFF2-40B4-BE49-F238E27FC236}">
                  <a16:creationId xmlns:a16="http://schemas.microsoft.com/office/drawing/2014/main" id="{0D222911-8B44-4311-8076-BCEADA43C3CD}"/>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rot="5400000">
              <a:off x="19109306" y="6803163"/>
              <a:ext cx="7153388" cy="1788346"/>
            </a:xfrm>
            <a:prstGeom prst="rect">
              <a:avLst/>
            </a:prstGeom>
            <a:noFill/>
            <a:extLst>
              <a:ext uri="{909E8E84-426E-40DD-AFC4-6F175D3DCCD1}">
                <a14:hiddenFill xmlns:a14="http://schemas.microsoft.com/office/drawing/2010/main">
                  <a:solidFill>
                    <a:srgbClr val="FFFFFF"/>
                  </a:solidFill>
                </a14:hiddenFill>
              </a:ext>
            </a:extLst>
          </p:spPr>
        </p:pic>
        <p:pic>
          <p:nvPicPr>
            <p:cNvPr id="42" name="Picture 2">
              <a:extLst>
                <a:ext uri="{FF2B5EF4-FFF2-40B4-BE49-F238E27FC236}">
                  <a16:creationId xmlns:a16="http://schemas.microsoft.com/office/drawing/2014/main" id="{D66B381C-9B32-442E-BC1E-7CF70A80FF6F}"/>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5760715" y="4105301"/>
              <a:ext cx="7153388" cy="1788347"/>
            </a:xfrm>
            <a:prstGeom prst="rect">
              <a:avLst/>
            </a:prstGeom>
            <a:noFill/>
            <a:extLst>
              <a:ext uri="{909E8E84-426E-40DD-AFC4-6F175D3DCCD1}">
                <a14:hiddenFill xmlns:a14="http://schemas.microsoft.com/office/drawing/2010/main">
                  <a:solidFill>
                    <a:srgbClr val="FFFFFF"/>
                  </a:solidFill>
                </a14:hiddenFill>
              </a:ext>
            </a:extLst>
          </p:spPr>
        </p:pic>
        <p:pic>
          <p:nvPicPr>
            <p:cNvPr id="43" name="Picture 2">
              <a:extLst>
                <a:ext uri="{FF2B5EF4-FFF2-40B4-BE49-F238E27FC236}">
                  <a16:creationId xmlns:a16="http://schemas.microsoft.com/office/drawing/2014/main" id="{D4E4D613-D226-40B8-B34A-5D18E4304A76}"/>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rot="16200000">
              <a:off x="12905949" y="6974262"/>
              <a:ext cx="7153388" cy="1788347"/>
            </a:xfrm>
            <a:prstGeom prst="rect">
              <a:avLst/>
            </a:prstGeom>
            <a:noFill/>
            <a:extLst>
              <a:ext uri="{909E8E84-426E-40DD-AFC4-6F175D3DCCD1}">
                <a14:hiddenFill xmlns:a14="http://schemas.microsoft.com/office/drawing/2010/main">
                  <a:solidFill>
                    <a:srgbClr val="FFFFFF"/>
                  </a:solidFill>
                </a14:hiddenFill>
              </a:ext>
            </a:extLst>
          </p:spPr>
        </p:pic>
      </p:grpSp>
      <p:sp>
        <p:nvSpPr>
          <p:cNvPr id="44" name="矩形 43">
            <a:extLst>
              <a:ext uri="{FF2B5EF4-FFF2-40B4-BE49-F238E27FC236}">
                <a16:creationId xmlns:a16="http://schemas.microsoft.com/office/drawing/2014/main" id="{56D328F9-423B-4001-A30C-8798DA78EE92}"/>
              </a:ext>
            </a:extLst>
          </p:cNvPr>
          <p:cNvSpPr/>
          <p:nvPr/>
        </p:nvSpPr>
        <p:spPr>
          <a:xfrm>
            <a:off x="5158728" y="5411638"/>
            <a:ext cx="3188468" cy="923330"/>
          </a:xfrm>
          <a:prstGeom prst="rect">
            <a:avLst/>
          </a:prstGeom>
        </p:spPr>
        <p:txBody>
          <a:bodyPr wrap="square">
            <a:spAutoFit/>
          </a:bodyPr>
          <a:lstStyle/>
          <a:p>
            <a:r>
              <a:rPr lang="zh-TW" altLang="en-US" sz="1800" b="1" dirty="0">
                <a:solidFill>
                  <a:srgbClr val="C00000"/>
                </a:solidFill>
                <a:latin typeface="微軟正黑體" panose="020B0604030504040204" pitchFamily="34" charset="-120"/>
                <a:ea typeface="微軟正黑體" panose="020B0604030504040204" pitchFamily="34" charset="-120"/>
              </a:rPr>
              <a:t>有電腦輸出的文件、照片、</a:t>
            </a:r>
            <a:r>
              <a:rPr lang="zh-TW" altLang="en-US" sz="1800" b="1" dirty="0" smtClean="0">
                <a:solidFill>
                  <a:srgbClr val="C00000"/>
                </a:solidFill>
                <a:latin typeface="微軟正黑體" panose="020B0604030504040204" pitchFamily="34" charset="-120"/>
                <a:ea typeface="微軟正黑體" panose="020B0604030504040204" pitchFamily="34" charset="-120"/>
              </a:rPr>
              <a:t>圖表</a:t>
            </a:r>
            <a:r>
              <a:rPr lang="zh-TW" altLang="en-US" sz="1800" b="1" dirty="0">
                <a:solidFill>
                  <a:srgbClr val="C00000"/>
                </a:solidFill>
                <a:latin typeface="微軟正黑體" panose="020B0604030504040204" pitchFamily="34" charset="-120"/>
                <a:ea typeface="微軟正黑體" panose="020B0604030504040204" pitchFamily="34" charset="-120"/>
              </a:rPr>
              <a:t>黏貼接縫處，需親簽上姓名和見證。 </a:t>
            </a:r>
          </a:p>
        </p:txBody>
      </p:sp>
      <p:sp>
        <p:nvSpPr>
          <p:cNvPr id="45" name="文字方塊 44">
            <a:extLst>
              <a:ext uri="{FF2B5EF4-FFF2-40B4-BE49-F238E27FC236}">
                <a16:creationId xmlns:a16="http://schemas.microsoft.com/office/drawing/2014/main" id="{0188703C-A1AA-4158-901C-00C3BB0F35A6}"/>
              </a:ext>
            </a:extLst>
          </p:cNvPr>
          <p:cNvSpPr txBox="1"/>
          <p:nvPr/>
        </p:nvSpPr>
        <p:spPr>
          <a:xfrm>
            <a:off x="1172561" y="5607739"/>
            <a:ext cx="3364605" cy="371699"/>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6892" tIns="46892" rIns="46892" bIns="46892" numCol="1" spcCol="38100" rtlCol="0" anchor="ctr">
            <a:spAutoFit/>
          </a:bodyPr>
          <a:lstStyle/>
          <a:p>
            <a:pPr algn="ctr" defTabSz="762019" fontAlgn="auto" hangingPunct="0">
              <a:spcBef>
                <a:spcPts val="0"/>
              </a:spcBef>
              <a:spcAft>
                <a:spcPts val="0"/>
              </a:spcAft>
            </a:pPr>
            <a:r>
              <a:rPr kumimoji="0" lang="zh-TW" altLang="en-US" sz="1800" b="1" dirty="0">
                <a:solidFill>
                  <a:srgbClr val="C00000"/>
                </a:solidFill>
                <a:latin typeface="微軟正黑體" panose="020B0604030504040204" pitchFamily="34" charset="-120"/>
                <a:ea typeface="微軟正黑體" panose="020B0604030504040204" pitchFamily="34" charset="-120"/>
                <a:cs typeface="Helvetica Neue"/>
                <a:sym typeface="Helvetica Neue"/>
              </a:rPr>
              <a:t>需為正楷親簽，見證人需為主管</a:t>
            </a:r>
          </a:p>
        </p:txBody>
      </p:sp>
      <p:sp>
        <p:nvSpPr>
          <p:cNvPr id="46" name="矩形: 圓角 45">
            <a:extLst>
              <a:ext uri="{FF2B5EF4-FFF2-40B4-BE49-F238E27FC236}">
                <a16:creationId xmlns:a16="http://schemas.microsoft.com/office/drawing/2014/main" id="{C4775433-43D3-44EF-8C27-4860241F4ACF}"/>
              </a:ext>
            </a:extLst>
          </p:cNvPr>
          <p:cNvSpPr/>
          <p:nvPr/>
        </p:nvSpPr>
        <p:spPr>
          <a:xfrm>
            <a:off x="417636" y="1189909"/>
            <a:ext cx="2034162" cy="555409"/>
          </a:xfrm>
          <a:prstGeom prst="roundRect">
            <a:avLst/>
          </a:prstGeom>
          <a:gradFill flip="none" rotWithShape="1">
            <a:gsLst>
              <a:gs pos="0">
                <a:schemeClr val="accent1">
                  <a:lumMod val="67000"/>
                </a:schemeClr>
              </a:gs>
              <a:gs pos="48000">
                <a:schemeClr val="accent1">
                  <a:lumMod val="97000"/>
                  <a:lumOff val="3000"/>
                </a:schemeClr>
              </a:gs>
              <a:gs pos="100000">
                <a:schemeClr val="accent1">
                  <a:lumMod val="60000"/>
                  <a:lumOff val="40000"/>
                </a:schemeClr>
              </a:gs>
            </a:gsLst>
            <a:lin ang="16200000" scaled="1"/>
            <a:tileRect/>
          </a:gra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zh-TW" altLang="en-US" sz="2800" b="1" dirty="0">
                <a:latin typeface="+mj-ea"/>
                <a:ea typeface="+mj-ea"/>
              </a:rPr>
              <a:t>紀錄方式</a:t>
            </a:r>
            <a:endParaRPr lang="en-US" altLang="zh-TW" sz="2800" b="1" dirty="0">
              <a:latin typeface="+mj-ea"/>
              <a:ea typeface="+mj-ea"/>
            </a:endParaRPr>
          </a:p>
        </p:txBody>
      </p:sp>
      <p:sp>
        <p:nvSpPr>
          <p:cNvPr id="4" name="投影片編號版面配置區 3">
            <a:extLst>
              <a:ext uri="{FF2B5EF4-FFF2-40B4-BE49-F238E27FC236}">
                <a16:creationId xmlns:a16="http://schemas.microsoft.com/office/drawing/2014/main" id="{20015A61-D629-4D0A-A68F-9CADCD63447D}"/>
              </a:ext>
            </a:extLst>
          </p:cNvPr>
          <p:cNvSpPr>
            <a:spLocks noGrp="1"/>
          </p:cNvSpPr>
          <p:nvPr>
            <p:ph type="sldNum" sz="quarter" idx="12"/>
          </p:nvPr>
        </p:nvSpPr>
        <p:spPr/>
        <p:txBody>
          <a:bodyPr/>
          <a:lstStyle/>
          <a:p>
            <a:fld id="{399568F1-1F4A-4DD5-A767-535B5DC69A90}" type="slidenum">
              <a:rPr lang="zh-TW" altLang="en-US" smtClean="0"/>
              <a:t>17</a:t>
            </a:fld>
            <a:endParaRPr lang="zh-TW" altLang="en-US" dirty="0"/>
          </a:p>
        </p:txBody>
      </p:sp>
    </p:spTree>
    <p:extLst>
      <p:ext uri="{BB962C8B-B14F-4D97-AF65-F5344CB8AC3E}">
        <p14:creationId xmlns:p14="http://schemas.microsoft.com/office/powerpoint/2010/main" val="201353404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7" name="Rectangle 7"/>
          <p:cNvSpPr>
            <a:spLocks noChangeArrowheads="1"/>
          </p:cNvSpPr>
          <p:nvPr/>
        </p:nvSpPr>
        <p:spPr bwMode="auto">
          <a:xfrm>
            <a:off x="2943173" y="1289255"/>
            <a:ext cx="5783192" cy="1272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ts val="575"/>
              </a:spcBef>
              <a:buClr>
                <a:schemeClr val="accent1"/>
              </a:buClr>
              <a:buSzPct val="85000"/>
              <a:buFont typeface="Wingdings 2" pitchFamily="18" charset="2"/>
              <a:buChar char=""/>
              <a:defRPr sz="2600">
                <a:solidFill>
                  <a:schemeClr val="tx1"/>
                </a:solidFill>
                <a:latin typeface="標楷體" pitchFamily="65" charset="-120"/>
                <a:ea typeface="標楷體" pitchFamily="65" charset="-120"/>
              </a:defRPr>
            </a:lvl1pPr>
            <a:lvl2pPr marL="742950" indent="-285750" eaLnBrk="0" hangingPunct="0">
              <a:spcBef>
                <a:spcPts val="375"/>
              </a:spcBef>
              <a:buClr>
                <a:schemeClr val="accent2"/>
              </a:buClr>
              <a:buSzPct val="85000"/>
              <a:buFont typeface="Wingdings 2" pitchFamily="18" charset="2"/>
              <a:buChar char=""/>
              <a:defRPr sz="2400">
                <a:solidFill>
                  <a:schemeClr val="tx1"/>
                </a:solidFill>
                <a:latin typeface="標楷體" pitchFamily="65" charset="-120"/>
                <a:ea typeface="標楷體" pitchFamily="65" charset="-120"/>
              </a:defRPr>
            </a:lvl2pPr>
            <a:lvl3pPr marL="1143000" indent="-228600" eaLnBrk="0" hangingPunct="0">
              <a:spcBef>
                <a:spcPts val="375"/>
              </a:spcBef>
              <a:buClr>
                <a:srgbClr val="F6D3AA"/>
              </a:buClr>
              <a:buSzPct val="85000"/>
              <a:buFont typeface="Wingdings 2" pitchFamily="18" charset="2"/>
              <a:buChar char=""/>
              <a:defRPr sz="2000">
                <a:solidFill>
                  <a:schemeClr val="tx1"/>
                </a:solidFill>
                <a:latin typeface="標楷體" pitchFamily="65" charset="-120"/>
                <a:ea typeface="標楷體" pitchFamily="65" charset="-120"/>
              </a:defRPr>
            </a:lvl3pPr>
            <a:lvl4pPr marL="1600200" indent="-228600" eaLnBrk="0" hangingPunct="0">
              <a:spcBef>
                <a:spcPts val="375"/>
              </a:spcBef>
              <a:buClr>
                <a:srgbClr val="E66C7D"/>
              </a:buClr>
              <a:buSzPct val="80000"/>
              <a:buFont typeface="Wingdings 2" pitchFamily="18" charset="2"/>
              <a:buChar char=""/>
              <a:defRPr sz="2000">
                <a:solidFill>
                  <a:schemeClr val="tx1"/>
                </a:solidFill>
                <a:latin typeface="標楷體" pitchFamily="65" charset="-120"/>
                <a:ea typeface="標楷體" pitchFamily="65" charset="-120"/>
              </a:defRPr>
            </a:lvl4pPr>
            <a:lvl5pPr marL="2057400" indent="-228600" eaLnBrk="0" hangingPunct="0">
              <a:spcBef>
                <a:spcPts val="375"/>
              </a:spcBef>
              <a:buClr>
                <a:srgbClr val="E66C7D"/>
              </a:buClr>
              <a:buChar char="o"/>
              <a:defRPr sz="2000">
                <a:solidFill>
                  <a:schemeClr val="tx1"/>
                </a:solidFill>
                <a:latin typeface="標楷體" pitchFamily="65" charset="-120"/>
                <a:ea typeface="標楷體" pitchFamily="65" charset="-120"/>
              </a:defRPr>
            </a:lvl5pPr>
            <a:lvl6pPr marL="2514600" indent="-228600" eaLnBrk="0" fontAlgn="base" hangingPunct="0">
              <a:spcBef>
                <a:spcPts val="375"/>
              </a:spcBef>
              <a:spcAft>
                <a:spcPct val="0"/>
              </a:spcAft>
              <a:buClr>
                <a:srgbClr val="E66C7D"/>
              </a:buClr>
              <a:buChar char="o"/>
              <a:defRPr sz="2000">
                <a:solidFill>
                  <a:schemeClr val="tx1"/>
                </a:solidFill>
                <a:latin typeface="標楷體" pitchFamily="65" charset="-120"/>
                <a:ea typeface="標楷體" pitchFamily="65" charset="-120"/>
              </a:defRPr>
            </a:lvl6pPr>
            <a:lvl7pPr marL="2971800" indent="-228600" eaLnBrk="0" fontAlgn="base" hangingPunct="0">
              <a:spcBef>
                <a:spcPts val="375"/>
              </a:spcBef>
              <a:spcAft>
                <a:spcPct val="0"/>
              </a:spcAft>
              <a:buClr>
                <a:srgbClr val="E66C7D"/>
              </a:buClr>
              <a:buChar char="o"/>
              <a:defRPr sz="2000">
                <a:solidFill>
                  <a:schemeClr val="tx1"/>
                </a:solidFill>
                <a:latin typeface="標楷體" pitchFamily="65" charset="-120"/>
                <a:ea typeface="標楷體" pitchFamily="65" charset="-120"/>
              </a:defRPr>
            </a:lvl7pPr>
            <a:lvl8pPr marL="3429000" indent="-228600" eaLnBrk="0" fontAlgn="base" hangingPunct="0">
              <a:spcBef>
                <a:spcPts val="375"/>
              </a:spcBef>
              <a:spcAft>
                <a:spcPct val="0"/>
              </a:spcAft>
              <a:buClr>
                <a:srgbClr val="E66C7D"/>
              </a:buClr>
              <a:buChar char="o"/>
              <a:defRPr sz="2000">
                <a:solidFill>
                  <a:schemeClr val="tx1"/>
                </a:solidFill>
                <a:latin typeface="標楷體" pitchFamily="65" charset="-120"/>
                <a:ea typeface="標楷體" pitchFamily="65" charset="-120"/>
              </a:defRPr>
            </a:lvl8pPr>
            <a:lvl9pPr marL="3886200" indent="-228600" eaLnBrk="0" fontAlgn="base" hangingPunct="0">
              <a:spcBef>
                <a:spcPts val="375"/>
              </a:spcBef>
              <a:spcAft>
                <a:spcPct val="0"/>
              </a:spcAft>
              <a:buClr>
                <a:srgbClr val="E66C7D"/>
              </a:buClr>
              <a:buChar char="o"/>
              <a:defRPr sz="2000">
                <a:solidFill>
                  <a:schemeClr val="tx1"/>
                </a:solidFill>
                <a:latin typeface="標楷體" pitchFamily="65" charset="-120"/>
                <a:ea typeface="標楷體" pitchFamily="65" charset="-120"/>
              </a:defRPr>
            </a:lvl9pPr>
          </a:lstStyle>
          <a:p>
            <a:pPr marL="422041" indent="-422041" eaLnBrk="1" hangingPunct="1">
              <a:lnSpc>
                <a:spcPts val="2308"/>
              </a:lnSpc>
              <a:spcBef>
                <a:spcPts val="0"/>
              </a:spcBef>
              <a:buClr>
                <a:prstClr val="black"/>
              </a:buClr>
              <a:buSzTx/>
              <a:buFont typeface="+mj-ea"/>
              <a:buAutoNum type="ea1ChtPeriod"/>
            </a:pPr>
            <a:r>
              <a:rPr lang="zh-TW" altLang="en-US" sz="2000" b="1" dirty="0">
                <a:solidFill>
                  <a:prstClr val="black"/>
                </a:solidFill>
                <a:latin typeface="微軟正黑體" panose="020B0604030504040204" pitchFamily="34" charset="-120"/>
                <a:ea typeface="微軟正黑體" panose="020B0604030504040204" pitchFamily="34" charset="-120"/>
              </a:rPr>
              <a:t>依規定</a:t>
            </a:r>
            <a:r>
              <a:rPr lang="zh-TW" altLang="en-US" sz="2000" b="1" dirty="0">
                <a:solidFill>
                  <a:srgbClr val="0066CC"/>
                </a:solidFill>
                <a:latin typeface="微軟正黑體" panose="020B0604030504040204" pitchFamily="34" charset="-120"/>
                <a:ea typeface="微軟正黑體" panose="020B0604030504040204" pitchFamily="34" charset="-120"/>
              </a:rPr>
              <a:t>定期</a:t>
            </a:r>
            <a:r>
              <a:rPr lang="zh-TW" altLang="en-US" sz="2000" b="1" dirty="0">
                <a:solidFill>
                  <a:prstClr val="black"/>
                </a:solidFill>
                <a:latin typeface="微軟正黑體" panose="020B0604030504040204" pitchFamily="34" charset="-120"/>
                <a:ea typeface="微軟正黑體" panose="020B0604030504040204" pitchFamily="34" charset="-120"/>
              </a:rPr>
              <a:t>送請</a:t>
            </a:r>
            <a:r>
              <a:rPr lang="zh-TW" altLang="en-US" sz="2000" b="1" dirty="0">
                <a:solidFill>
                  <a:srgbClr val="0066CC"/>
                </a:solidFill>
                <a:latin typeface="微軟正黑體" panose="020B0604030504040204" pitchFamily="34" charset="-120"/>
                <a:ea typeface="微軟正黑體" panose="020B0604030504040204" pitchFamily="34" charset="-120"/>
              </a:rPr>
              <a:t>主管</a:t>
            </a:r>
            <a:r>
              <a:rPr lang="zh-TW" altLang="en-US" sz="2000" b="1" dirty="0">
                <a:solidFill>
                  <a:prstClr val="black"/>
                </a:solidFill>
                <a:latin typeface="微軟正黑體" panose="020B0604030504040204" pitchFamily="34" charset="-120"/>
                <a:ea typeface="微軟正黑體" panose="020B0604030504040204" pitchFamily="34" charset="-120"/>
              </a:rPr>
              <a:t>或</a:t>
            </a:r>
            <a:r>
              <a:rPr lang="zh-TW" altLang="en-US" sz="2000" b="1" dirty="0">
                <a:solidFill>
                  <a:srgbClr val="0066CC"/>
                </a:solidFill>
                <a:latin typeface="微軟正黑體" panose="020B0604030504040204" pitchFamily="34" charset="-120"/>
                <a:ea typeface="微軟正黑體" panose="020B0604030504040204" pitchFamily="34" charset="-120"/>
              </a:rPr>
              <a:t>見證人</a:t>
            </a:r>
            <a:r>
              <a:rPr lang="zh-TW" altLang="en-US" sz="2000" b="1" dirty="0">
                <a:solidFill>
                  <a:prstClr val="black"/>
                </a:solidFill>
                <a:latin typeface="微軟正黑體" panose="020B0604030504040204" pitchFamily="34" charset="-120"/>
                <a:ea typeface="微軟正黑體" panose="020B0604030504040204" pitchFamily="34" charset="-120"/>
              </a:rPr>
              <a:t>見證。</a:t>
            </a:r>
          </a:p>
          <a:p>
            <a:pPr marL="422041" indent="-422041" eaLnBrk="1" hangingPunct="1">
              <a:lnSpc>
                <a:spcPts val="2308"/>
              </a:lnSpc>
              <a:spcBef>
                <a:spcPts val="0"/>
              </a:spcBef>
              <a:buClr>
                <a:prstClr val="black"/>
              </a:buClr>
              <a:buSzTx/>
              <a:buFont typeface="+mj-ea"/>
              <a:buAutoNum type="ea1ChtPeriod"/>
            </a:pPr>
            <a:r>
              <a:rPr lang="zh-TW" altLang="en-US" sz="2000" b="1" dirty="0">
                <a:solidFill>
                  <a:prstClr val="black"/>
                </a:solidFill>
                <a:latin typeface="微軟正黑體" panose="020B0604030504040204" pitchFamily="34" charset="-120"/>
                <a:ea typeface="微軟正黑體" panose="020B0604030504040204" pitchFamily="34" charset="-120"/>
              </a:rPr>
              <a:t>遇有</a:t>
            </a:r>
            <a:r>
              <a:rPr lang="zh-TW" altLang="en-US" sz="2000" b="1" dirty="0">
                <a:solidFill>
                  <a:srgbClr val="0066CC"/>
                </a:solidFill>
                <a:latin typeface="微軟正黑體" panose="020B0604030504040204" pitchFamily="34" charset="-120"/>
                <a:ea typeface="微軟正黑體" panose="020B0604030504040204" pitchFamily="34" charset="-120"/>
              </a:rPr>
              <a:t>重大發現、發明、心得</a:t>
            </a:r>
            <a:r>
              <a:rPr lang="zh-TW" altLang="en-US" sz="2000" b="1" dirty="0">
                <a:solidFill>
                  <a:prstClr val="black"/>
                </a:solidFill>
                <a:latin typeface="微軟正黑體" panose="020B0604030504040204" pitchFamily="34" charset="-120"/>
                <a:ea typeface="微軟正黑體" panose="020B0604030504040204" pitchFamily="34" charset="-120"/>
              </a:rPr>
              <a:t>或</a:t>
            </a:r>
            <a:r>
              <a:rPr lang="zh-TW" altLang="en-US" sz="2000" b="1" dirty="0">
                <a:solidFill>
                  <a:srgbClr val="0066CC"/>
                </a:solidFill>
                <a:latin typeface="微軟正黑體" panose="020B0604030504040204" pitchFamily="34" charset="-120"/>
                <a:ea typeface="微軟正黑體" panose="020B0604030504040204" pitchFamily="34" charset="-120"/>
              </a:rPr>
              <a:t>創意</a:t>
            </a:r>
            <a:r>
              <a:rPr lang="zh-TW" altLang="en-US" sz="2000" b="1" dirty="0">
                <a:solidFill>
                  <a:prstClr val="black"/>
                </a:solidFill>
                <a:latin typeface="微軟正黑體" panose="020B0604030504040204" pitchFamily="34" charset="-120"/>
                <a:ea typeface="微軟正黑體" panose="020B0604030504040204" pitchFamily="34" charset="-120"/>
              </a:rPr>
              <a:t>等應</a:t>
            </a:r>
            <a:r>
              <a:rPr lang="zh-TW" altLang="en-US" sz="2000" b="1" dirty="0">
                <a:solidFill>
                  <a:srgbClr val="0066CC"/>
                </a:solidFill>
                <a:latin typeface="微軟正黑體" panose="020B0604030504040204" pitchFamily="34" charset="-120"/>
                <a:ea typeface="微軟正黑體" panose="020B0604030504040204" pitchFamily="34" charset="-120"/>
              </a:rPr>
              <a:t>即送</a:t>
            </a:r>
            <a:r>
              <a:rPr lang="zh-TW" altLang="en-US" sz="2000" b="1" dirty="0">
                <a:solidFill>
                  <a:prstClr val="black"/>
                </a:solidFill>
                <a:latin typeface="微軟正黑體" panose="020B0604030504040204" pitchFamily="34" charset="-120"/>
                <a:ea typeface="微軟正黑體" panose="020B0604030504040204" pitchFamily="34" charset="-120"/>
              </a:rPr>
              <a:t>請</a:t>
            </a:r>
            <a:r>
              <a:rPr lang="zh-TW" altLang="en-US" sz="2000" b="1" dirty="0">
                <a:solidFill>
                  <a:srgbClr val="0066CC"/>
                </a:solidFill>
                <a:latin typeface="微軟正黑體" panose="020B0604030504040204" pitchFamily="34" charset="-120"/>
                <a:ea typeface="微軟正黑體" panose="020B0604030504040204" pitchFamily="34" charset="-120"/>
              </a:rPr>
              <a:t>見證</a:t>
            </a:r>
            <a:r>
              <a:rPr lang="zh-TW" altLang="en-US" sz="2000" b="1" dirty="0">
                <a:solidFill>
                  <a:prstClr val="black"/>
                </a:solidFill>
                <a:latin typeface="微軟正黑體" panose="020B0604030504040204" pitchFamily="34" charset="-120"/>
                <a:ea typeface="微軟正黑體" panose="020B0604030504040204" pitchFamily="34" charset="-120"/>
              </a:rPr>
              <a:t>。</a:t>
            </a:r>
          </a:p>
          <a:p>
            <a:pPr marL="422041" indent="-422041" eaLnBrk="1" hangingPunct="1">
              <a:lnSpc>
                <a:spcPts val="2308"/>
              </a:lnSpc>
              <a:spcBef>
                <a:spcPts val="0"/>
              </a:spcBef>
              <a:buClr>
                <a:prstClr val="black"/>
              </a:buClr>
              <a:buSzTx/>
              <a:buFont typeface="+mj-ea"/>
              <a:buAutoNum type="ea1ChtPeriod"/>
            </a:pPr>
            <a:r>
              <a:rPr lang="zh-TW" altLang="en-US" sz="2000" b="1" dirty="0">
                <a:solidFill>
                  <a:srgbClr val="0066CC"/>
                </a:solidFill>
                <a:latin typeface="微軟正黑體" panose="020B0604030504040204" pitchFamily="34" charset="-120"/>
                <a:ea typeface="微軟正黑體" panose="020B0604030504040204" pitchFamily="34" charset="-120"/>
              </a:rPr>
              <a:t>重大發現</a:t>
            </a:r>
            <a:r>
              <a:rPr lang="zh-TW" altLang="en-US" sz="2000" b="1" dirty="0">
                <a:solidFill>
                  <a:prstClr val="black"/>
                </a:solidFill>
                <a:latin typeface="微軟正黑體" panose="020B0604030504040204" pitchFamily="34" charset="-120"/>
                <a:ea typeface="微軟正黑體" panose="020B0604030504040204" pitchFamily="34" charset="-120"/>
              </a:rPr>
              <a:t>或</a:t>
            </a:r>
            <a:r>
              <a:rPr lang="zh-TW" altLang="en-US" sz="2000" b="1" dirty="0">
                <a:solidFill>
                  <a:srgbClr val="0066CC"/>
                </a:solidFill>
                <a:latin typeface="微軟正黑體" panose="020B0604030504040204" pitchFamily="34" charset="-120"/>
                <a:ea typeface="微軟正黑體" panose="020B0604030504040204" pitchFamily="34" charset="-120"/>
              </a:rPr>
              <a:t>發明</a:t>
            </a:r>
            <a:r>
              <a:rPr lang="zh-TW" altLang="en-US" sz="2000" b="1" dirty="0">
                <a:solidFill>
                  <a:prstClr val="black"/>
                </a:solidFill>
                <a:latin typeface="微軟正黑體" panose="020B0604030504040204" pitchFamily="34" charset="-120"/>
                <a:ea typeface="微軟正黑體" panose="020B0604030504040204" pitchFamily="34" charset="-120"/>
              </a:rPr>
              <a:t>最好有</a:t>
            </a:r>
            <a:r>
              <a:rPr lang="zh-TW" altLang="en-US" sz="2000" b="1" dirty="0">
                <a:solidFill>
                  <a:srgbClr val="0066CC"/>
                </a:solidFill>
                <a:latin typeface="微軟正黑體" panose="020B0604030504040204" pitchFamily="34" charset="-120"/>
                <a:ea typeface="微軟正黑體" panose="020B0604030504040204" pitchFamily="34" charset="-120"/>
              </a:rPr>
              <a:t>兩人以上</a:t>
            </a:r>
            <a:r>
              <a:rPr lang="zh-TW" altLang="en-US" sz="2000" b="1" dirty="0">
                <a:solidFill>
                  <a:prstClr val="black"/>
                </a:solidFill>
                <a:latin typeface="微軟正黑體" panose="020B0604030504040204" pitchFamily="34" charset="-120"/>
                <a:ea typeface="微軟正黑體" panose="020B0604030504040204" pitchFamily="34" charset="-120"/>
              </a:rPr>
              <a:t>見證，必要時應將有關之</a:t>
            </a:r>
            <a:r>
              <a:rPr lang="en-US" altLang="zh-TW" sz="2000" b="1" dirty="0">
                <a:solidFill>
                  <a:prstClr val="black"/>
                </a:solidFill>
                <a:latin typeface="微軟正黑體" panose="020B0604030504040204" pitchFamily="34" charset="-120"/>
                <a:ea typeface="微軟正黑體" panose="020B0604030504040204" pitchFamily="34" charset="-120"/>
              </a:rPr>
              <a:t> </a:t>
            </a:r>
            <a:r>
              <a:rPr lang="zh-TW" altLang="en-US" sz="2000" b="1" dirty="0">
                <a:solidFill>
                  <a:prstClr val="black"/>
                </a:solidFill>
                <a:latin typeface="微軟正黑體" panose="020B0604030504040204" pitchFamily="34" charset="-120"/>
                <a:ea typeface="微軟正黑體" panose="020B0604030504040204" pitchFamily="34" charset="-120"/>
              </a:rPr>
              <a:t>實驗在見證人面前重作一次。</a:t>
            </a:r>
          </a:p>
        </p:txBody>
      </p:sp>
      <p:sp>
        <p:nvSpPr>
          <p:cNvPr id="19" name="Rectangle 7"/>
          <p:cNvSpPr>
            <a:spLocks noChangeArrowheads="1"/>
          </p:cNvSpPr>
          <p:nvPr/>
        </p:nvSpPr>
        <p:spPr bwMode="auto">
          <a:xfrm>
            <a:off x="2943172" y="2817964"/>
            <a:ext cx="5783194" cy="9766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ts val="575"/>
              </a:spcBef>
              <a:buClr>
                <a:schemeClr val="accent1"/>
              </a:buClr>
              <a:buSzPct val="85000"/>
              <a:buFont typeface="Wingdings 2" pitchFamily="18" charset="2"/>
              <a:buChar char=""/>
              <a:defRPr sz="2600">
                <a:solidFill>
                  <a:schemeClr val="tx1"/>
                </a:solidFill>
                <a:latin typeface="標楷體" pitchFamily="65" charset="-120"/>
                <a:ea typeface="標楷體" pitchFamily="65" charset="-120"/>
              </a:defRPr>
            </a:lvl1pPr>
            <a:lvl2pPr marL="742950" indent="-285750" eaLnBrk="0" hangingPunct="0">
              <a:spcBef>
                <a:spcPts val="375"/>
              </a:spcBef>
              <a:buClr>
                <a:schemeClr val="accent2"/>
              </a:buClr>
              <a:buSzPct val="85000"/>
              <a:buFont typeface="Wingdings 2" pitchFamily="18" charset="2"/>
              <a:buChar char=""/>
              <a:defRPr sz="2400">
                <a:solidFill>
                  <a:schemeClr val="tx1"/>
                </a:solidFill>
                <a:latin typeface="標楷體" pitchFamily="65" charset="-120"/>
                <a:ea typeface="標楷體" pitchFamily="65" charset="-120"/>
              </a:defRPr>
            </a:lvl2pPr>
            <a:lvl3pPr marL="1143000" indent="-228600" eaLnBrk="0" hangingPunct="0">
              <a:spcBef>
                <a:spcPts val="375"/>
              </a:spcBef>
              <a:buClr>
                <a:srgbClr val="F6D3AA"/>
              </a:buClr>
              <a:buSzPct val="85000"/>
              <a:buFont typeface="Wingdings 2" pitchFamily="18" charset="2"/>
              <a:buChar char=""/>
              <a:defRPr sz="2000">
                <a:solidFill>
                  <a:schemeClr val="tx1"/>
                </a:solidFill>
                <a:latin typeface="標楷體" pitchFamily="65" charset="-120"/>
                <a:ea typeface="標楷體" pitchFamily="65" charset="-120"/>
              </a:defRPr>
            </a:lvl3pPr>
            <a:lvl4pPr marL="1600200" indent="-228600" eaLnBrk="0" hangingPunct="0">
              <a:spcBef>
                <a:spcPts val="375"/>
              </a:spcBef>
              <a:buClr>
                <a:srgbClr val="E66C7D"/>
              </a:buClr>
              <a:buSzPct val="80000"/>
              <a:buFont typeface="Wingdings 2" pitchFamily="18" charset="2"/>
              <a:buChar char=""/>
              <a:defRPr sz="2000">
                <a:solidFill>
                  <a:schemeClr val="tx1"/>
                </a:solidFill>
                <a:latin typeface="標楷體" pitchFamily="65" charset="-120"/>
                <a:ea typeface="標楷體" pitchFamily="65" charset="-120"/>
              </a:defRPr>
            </a:lvl4pPr>
            <a:lvl5pPr marL="2057400" indent="-228600" eaLnBrk="0" hangingPunct="0">
              <a:spcBef>
                <a:spcPts val="375"/>
              </a:spcBef>
              <a:buClr>
                <a:srgbClr val="E66C7D"/>
              </a:buClr>
              <a:buChar char="o"/>
              <a:defRPr sz="2000">
                <a:solidFill>
                  <a:schemeClr val="tx1"/>
                </a:solidFill>
                <a:latin typeface="標楷體" pitchFamily="65" charset="-120"/>
                <a:ea typeface="標楷體" pitchFamily="65" charset="-120"/>
              </a:defRPr>
            </a:lvl5pPr>
            <a:lvl6pPr marL="2514600" indent="-228600" eaLnBrk="0" fontAlgn="base" hangingPunct="0">
              <a:spcBef>
                <a:spcPts val="375"/>
              </a:spcBef>
              <a:spcAft>
                <a:spcPct val="0"/>
              </a:spcAft>
              <a:buClr>
                <a:srgbClr val="E66C7D"/>
              </a:buClr>
              <a:buChar char="o"/>
              <a:defRPr sz="2000">
                <a:solidFill>
                  <a:schemeClr val="tx1"/>
                </a:solidFill>
                <a:latin typeface="標楷體" pitchFamily="65" charset="-120"/>
                <a:ea typeface="標楷體" pitchFamily="65" charset="-120"/>
              </a:defRPr>
            </a:lvl6pPr>
            <a:lvl7pPr marL="2971800" indent="-228600" eaLnBrk="0" fontAlgn="base" hangingPunct="0">
              <a:spcBef>
                <a:spcPts val="375"/>
              </a:spcBef>
              <a:spcAft>
                <a:spcPct val="0"/>
              </a:spcAft>
              <a:buClr>
                <a:srgbClr val="E66C7D"/>
              </a:buClr>
              <a:buChar char="o"/>
              <a:defRPr sz="2000">
                <a:solidFill>
                  <a:schemeClr val="tx1"/>
                </a:solidFill>
                <a:latin typeface="標楷體" pitchFamily="65" charset="-120"/>
                <a:ea typeface="標楷體" pitchFamily="65" charset="-120"/>
              </a:defRPr>
            </a:lvl7pPr>
            <a:lvl8pPr marL="3429000" indent="-228600" eaLnBrk="0" fontAlgn="base" hangingPunct="0">
              <a:spcBef>
                <a:spcPts val="375"/>
              </a:spcBef>
              <a:spcAft>
                <a:spcPct val="0"/>
              </a:spcAft>
              <a:buClr>
                <a:srgbClr val="E66C7D"/>
              </a:buClr>
              <a:buChar char="o"/>
              <a:defRPr sz="2000">
                <a:solidFill>
                  <a:schemeClr val="tx1"/>
                </a:solidFill>
                <a:latin typeface="標楷體" pitchFamily="65" charset="-120"/>
                <a:ea typeface="標楷體" pitchFamily="65" charset="-120"/>
              </a:defRPr>
            </a:lvl8pPr>
            <a:lvl9pPr marL="3886200" indent="-228600" eaLnBrk="0" fontAlgn="base" hangingPunct="0">
              <a:spcBef>
                <a:spcPts val="375"/>
              </a:spcBef>
              <a:spcAft>
                <a:spcPct val="0"/>
              </a:spcAft>
              <a:buClr>
                <a:srgbClr val="E66C7D"/>
              </a:buClr>
              <a:buChar char="o"/>
              <a:defRPr sz="2000">
                <a:solidFill>
                  <a:schemeClr val="tx1"/>
                </a:solidFill>
                <a:latin typeface="標楷體" pitchFamily="65" charset="-120"/>
                <a:ea typeface="標楷體" pitchFamily="65" charset="-120"/>
              </a:defRPr>
            </a:lvl9pPr>
          </a:lstStyle>
          <a:p>
            <a:pPr marL="422041" indent="-422041" eaLnBrk="1" hangingPunct="1">
              <a:lnSpc>
                <a:spcPts val="2308"/>
              </a:lnSpc>
              <a:spcBef>
                <a:spcPts val="0"/>
              </a:spcBef>
              <a:buClr>
                <a:prstClr val="black"/>
              </a:buClr>
              <a:buSzTx/>
              <a:buFont typeface="+mj-ea"/>
              <a:buAutoNum type="ea1ChtPeriod"/>
            </a:pPr>
            <a:r>
              <a:rPr lang="zh-TW" altLang="en-US" sz="2000" b="1" dirty="0">
                <a:solidFill>
                  <a:prstClr val="black"/>
                </a:solidFill>
                <a:latin typeface="微軟正黑體" panose="020B0604030504040204" pitchFamily="34" charset="-120"/>
                <a:ea typeface="微軟正黑體" panose="020B0604030504040204" pitchFamily="34" charset="-120"/>
              </a:rPr>
              <a:t>研發記錄簿</a:t>
            </a:r>
            <a:r>
              <a:rPr lang="zh-TW" altLang="en-US" sz="2000" b="1" dirty="0">
                <a:solidFill>
                  <a:srgbClr val="0066CC"/>
                </a:solidFill>
                <a:latin typeface="微軟正黑體" panose="020B0604030504040204" pitchFamily="34" charset="-120"/>
                <a:ea typeface="微軟正黑體" panose="020B0604030504040204" pitchFamily="34" charset="-120"/>
              </a:rPr>
              <a:t>非經主管許可</a:t>
            </a:r>
            <a:r>
              <a:rPr lang="zh-TW" altLang="en-US" sz="2000" b="1" dirty="0">
                <a:solidFill>
                  <a:prstClr val="black"/>
                </a:solidFill>
                <a:latin typeface="微軟正黑體" panose="020B0604030504040204" pitchFamily="34" charset="-120"/>
                <a:ea typeface="微軟正黑體" panose="020B0604030504040204" pitchFamily="34" charset="-120"/>
              </a:rPr>
              <a:t>，不得</a:t>
            </a:r>
            <a:r>
              <a:rPr lang="zh-TW" altLang="en-US" sz="2000" b="1" dirty="0">
                <a:solidFill>
                  <a:srgbClr val="0066CC"/>
                </a:solidFill>
                <a:latin typeface="微軟正黑體" panose="020B0604030504040204" pitchFamily="34" charset="-120"/>
                <a:ea typeface="微軟正黑體" panose="020B0604030504040204" pitchFamily="34" charset="-120"/>
              </a:rPr>
              <a:t>攜離工作場所</a:t>
            </a:r>
            <a:r>
              <a:rPr lang="zh-TW" altLang="en-US" sz="2000" b="1" dirty="0">
                <a:solidFill>
                  <a:prstClr val="black"/>
                </a:solidFill>
                <a:latin typeface="微軟正黑體" panose="020B0604030504040204" pitchFamily="34" charset="-120"/>
                <a:ea typeface="微軟正黑體" panose="020B0604030504040204" pitchFamily="34" charset="-120"/>
              </a:rPr>
              <a:t>。</a:t>
            </a:r>
          </a:p>
          <a:p>
            <a:pPr marL="422041" indent="-422041" eaLnBrk="1" hangingPunct="1">
              <a:lnSpc>
                <a:spcPts val="2308"/>
              </a:lnSpc>
              <a:spcBef>
                <a:spcPts val="0"/>
              </a:spcBef>
              <a:buClr>
                <a:prstClr val="black"/>
              </a:buClr>
              <a:buSzTx/>
              <a:buFont typeface="+mj-ea"/>
              <a:buAutoNum type="ea1ChtPeriod"/>
            </a:pPr>
            <a:r>
              <a:rPr lang="zh-TW" altLang="en-US" sz="2000" b="1" dirty="0">
                <a:solidFill>
                  <a:prstClr val="black"/>
                </a:solidFill>
                <a:latin typeface="微軟正黑體" panose="020B0604030504040204" pitchFamily="34" charset="-120"/>
                <a:ea typeface="微軟正黑體" panose="020B0604030504040204" pitchFamily="34" charset="-120"/>
              </a:rPr>
              <a:t>研發記錄簿</a:t>
            </a:r>
            <a:r>
              <a:rPr lang="zh-TW" altLang="en-US" sz="2000" b="1" dirty="0">
                <a:solidFill>
                  <a:srgbClr val="0066CC"/>
                </a:solidFill>
                <a:latin typeface="微軟正黑體" panose="020B0604030504040204" pitchFamily="34" charset="-120"/>
                <a:ea typeface="微軟正黑體" panose="020B0604030504040204" pitchFamily="34" charset="-120"/>
              </a:rPr>
              <a:t>非經主管許可</a:t>
            </a:r>
            <a:r>
              <a:rPr lang="zh-TW" altLang="en-US" sz="2000" b="1" dirty="0">
                <a:solidFill>
                  <a:prstClr val="black"/>
                </a:solidFill>
                <a:latin typeface="微軟正黑體" panose="020B0604030504040204" pitchFamily="34" charset="-120"/>
                <a:ea typeface="微軟正黑體" panose="020B0604030504040204" pitchFamily="34" charset="-120"/>
              </a:rPr>
              <a:t>，不得</a:t>
            </a:r>
            <a:r>
              <a:rPr lang="zh-TW" altLang="en-US" sz="2000" b="1" dirty="0">
                <a:solidFill>
                  <a:srgbClr val="0066CC"/>
                </a:solidFill>
                <a:latin typeface="微軟正黑體" panose="020B0604030504040204" pitchFamily="34" charset="-120"/>
                <a:ea typeface="微軟正黑體" panose="020B0604030504040204" pitchFamily="34" charset="-120"/>
              </a:rPr>
              <a:t>對外揭露</a:t>
            </a:r>
            <a:r>
              <a:rPr lang="zh-TW" altLang="en-US" sz="2000" b="1" dirty="0">
                <a:solidFill>
                  <a:prstClr val="black"/>
                </a:solidFill>
                <a:latin typeface="微軟正黑體" panose="020B0604030504040204" pitchFamily="34" charset="-120"/>
                <a:ea typeface="微軟正黑體" panose="020B0604030504040204" pitchFamily="34" charset="-120"/>
              </a:rPr>
              <a:t>記載內容。</a:t>
            </a:r>
          </a:p>
          <a:p>
            <a:pPr marL="422041" indent="-422041" eaLnBrk="1" hangingPunct="1">
              <a:lnSpc>
                <a:spcPts val="2308"/>
              </a:lnSpc>
              <a:spcBef>
                <a:spcPts val="0"/>
              </a:spcBef>
              <a:buClr>
                <a:prstClr val="black"/>
              </a:buClr>
              <a:buSzTx/>
              <a:buFont typeface="+mj-ea"/>
              <a:buAutoNum type="ea1ChtPeriod"/>
            </a:pPr>
            <a:r>
              <a:rPr lang="zh-TW" altLang="en-US" sz="2000" b="1" dirty="0">
                <a:solidFill>
                  <a:srgbClr val="0066CC"/>
                </a:solidFill>
                <a:latin typeface="微軟正黑體" panose="020B0604030504040204" pitchFamily="34" charset="-120"/>
                <a:ea typeface="微軟正黑體" panose="020B0604030504040204" pitchFamily="34" charset="-120"/>
              </a:rPr>
              <a:t>未經許可</a:t>
            </a:r>
            <a:r>
              <a:rPr lang="zh-TW" altLang="en-US" sz="2000" b="1" dirty="0">
                <a:solidFill>
                  <a:prstClr val="black"/>
                </a:solidFill>
                <a:latin typeface="微軟正黑體" panose="020B0604030504040204" pitchFamily="34" charset="-120"/>
                <a:ea typeface="微軟正黑體" panose="020B0604030504040204" pitchFamily="34" charset="-120"/>
              </a:rPr>
              <a:t>，不得</a:t>
            </a:r>
            <a:r>
              <a:rPr lang="zh-TW" altLang="en-US" sz="2000" b="1" dirty="0">
                <a:solidFill>
                  <a:srgbClr val="0066CC"/>
                </a:solidFill>
                <a:latin typeface="微軟正黑體" panose="020B0604030504040204" pitchFamily="34" charset="-120"/>
                <a:ea typeface="微軟正黑體" panose="020B0604030504040204" pitchFamily="34" charset="-120"/>
              </a:rPr>
              <a:t>擅自翻閱</a:t>
            </a:r>
            <a:r>
              <a:rPr lang="zh-TW" altLang="en-US" sz="2000" b="1" dirty="0">
                <a:solidFill>
                  <a:prstClr val="black"/>
                </a:solidFill>
                <a:latin typeface="微軟正黑體" panose="020B0604030504040204" pitchFamily="34" charset="-120"/>
                <a:ea typeface="微軟正黑體" panose="020B0604030504040204" pitchFamily="34" charset="-120"/>
              </a:rPr>
              <a:t>他人之研發記錄簿。</a:t>
            </a:r>
          </a:p>
        </p:txBody>
      </p:sp>
      <p:sp>
        <p:nvSpPr>
          <p:cNvPr id="22" name="Rectangle 7"/>
          <p:cNvSpPr>
            <a:spLocks noChangeArrowheads="1"/>
          </p:cNvSpPr>
          <p:nvPr/>
        </p:nvSpPr>
        <p:spPr bwMode="auto">
          <a:xfrm>
            <a:off x="2943172" y="4374690"/>
            <a:ext cx="5783192" cy="21664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ts val="575"/>
              </a:spcBef>
              <a:buClr>
                <a:schemeClr val="accent1"/>
              </a:buClr>
              <a:buSzPct val="85000"/>
              <a:buFont typeface="Wingdings 2" pitchFamily="18" charset="2"/>
              <a:buChar char=""/>
              <a:defRPr sz="2600">
                <a:solidFill>
                  <a:schemeClr val="tx1"/>
                </a:solidFill>
                <a:latin typeface="標楷體" pitchFamily="65" charset="-120"/>
                <a:ea typeface="標楷體" pitchFamily="65" charset="-120"/>
              </a:defRPr>
            </a:lvl1pPr>
            <a:lvl2pPr marL="742950" indent="-285750" eaLnBrk="0" hangingPunct="0">
              <a:spcBef>
                <a:spcPts val="375"/>
              </a:spcBef>
              <a:buClr>
                <a:schemeClr val="accent2"/>
              </a:buClr>
              <a:buSzPct val="85000"/>
              <a:buFont typeface="Wingdings 2" pitchFamily="18" charset="2"/>
              <a:buChar char=""/>
              <a:defRPr sz="2400">
                <a:solidFill>
                  <a:schemeClr val="tx1"/>
                </a:solidFill>
                <a:latin typeface="標楷體" pitchFamily="65" charset="-120"/>
                <a:ea typeface="標楷體" pitchFamily="65" charset="-120"/>
              </a:defRPr>
            </a:lvl2pPr>
            <a:lvl3pPr marL="1143000" indent="-228600" eaLnBrk="0" hangingPunct="0">
              <a:spcBef>
                <a:spcPts val="375"/>
              </a:spcBef>
              <a:buClr>
                <a:srgbClr val="F6D3AA"/>
              </a:buClr>
              <a:buSzPct val="85000"/>
              <a:buFont typeface="Wingdings 2" pitchFamily="18" charset="2"/>
              <a:buChar char=""/>
              <a:defRPr sz="2000">
                <a:solidFill>
                  <a:schemeClr val="tx1"/>
                </a:solidFill>
                <a:latin typeface="標楷體" pitchFamily="65" charset="-120"/>
                <a:ea typeface="標楷體" pitchFamily="65" charset="-120"/>
              </a:defRPr>
            </a:lvl3pPr>
            <a:lvl4pPr marL="1600200" indent="-228600" eaLnBrk="0" hangingPunct="0">
              <a:spcBef>
                <a:spcPts val="375"/>
              </a:spcBef>
              <a:buClr>
                <a:srgbClr val="E66C7D"/>
              </a:buClr>
              <a:buSzPct val="80000"/>
              <a:buFont typeface="Wingdings 2" pitchFamily="18" charset="2"/>
              <a:buChar char=""/>
              <a:defRPr sz="2000">
                <a:solidFill>
                  <a:schemeClr val="tx1"/>
                </a:solidFill>
                <a:latin typeface="標楷體" pitchFamily="65" charset="-120"/>
                <a:ea typeface="標楷體" pitchFamily="65" charset="-120"/>
              </a:defRPr>
            </a:lvl4pPr>
            <a:lvl5pPr marL="2057400" indent="-228600" eaLnBrk="0" hangingPunct="0">
              <a:spcBef>
                <a:spcPts val="375"/>
              </a:spcBef>
              <a:buClr>
                <a:srgbClr val="E66C7D"/>
              </a:buClr>
              <a:buChar char="o"/>
              <a:defRPr sz="2000">
                <a:solidFill>
                  <a:schemeClr val="tx1"/>
                </a:solidFill>
                <a:latin typeface="標楷體" pitchFamily="65" charset="-120"/>
                <a:ea typeface="標楷體" pitchFamily="65" charset="-120"/>
              </a:defRPr>
            </a:lvl5pPr>
            <a:lvl6pPr marL="2514600" indent="-228600" eaLnBrk="0" fontAlgn="base" hangingPunct="0">
              <a:spcBef>
                <a:spcPts val="375"/>
              </a:spcBef>
              <a:spcAft>
                <a:spcPct val="0"/>
              </a:spcAft>
              <a:buClr>
                <a:srgbClr val="E66C7D"/>
              </a:buClr>
              <a:buChar char="o"/>
              <a:defRPr sz="2000">
                <a:solidFill>
                  <a:schemeClr val="tx1"/>
                </a:solidFill>
                <a:latin typeface="標楷體" pitchFamily="65" charset="-120"/>
                <a:ea typeface="標楷體" pitchFamily="65" charset="-120"/>
              </a:defRPr>
            </a:lvl6pPr>
            <a:lvl7pPr marL="2971800" indent="-228600" eaLnBrk="0" fontAlgn="base" hangingPunct="0">
              <a:spcBef>
                <a:spcPts val="375"/>
              </a:spcBef>
              <a:spcAft>
                <a:spcPct val="0"/>
              </a:spcAft>
              <a:buClr>
                <a:srgbClr val="E66C7D"/>
              </a:buClr>
              <a:buChar char="o"/>
              <a:defRPr sz="2000">
                <a:solidFill>
                  <a:schemeClr val="tx1"/>
                </a:solidFill>
                <a:latin typeface="標楷體" pitchFamily="65" charset="-120"/>
                <a:ea typeface="標楷體" pitchFamily="65" charset="-120"/>
              </a:defRPr>
            </a:lvl7pPr>
            <a:lvl8pPr marL="3429000" indent="-228600" eaLnBrk="0" fontAlgn="base" hangingPunct="0">
              <a:spcBef>
                <a:spcPts val="375"/>
              </a:spcBef>
              <a:spcAft>
                <a:spcPct val="0"/>
              </a:spcAft>
              <a:buClr>
                <a:srgbClr val="E66C7D"/>
              </a:buClr>
              <a:buChar char="o"/>
              <a:defRPr sz="2000">
                <a:solidFill>
                  <a:schemeClr val="tx1"/>
                </a:solidFill>
                <a:latin typeface="標楷體" pitchFamily="65" charset="-120"/>
                <a:ea typeface="標楷體" pitchFamily="65" charset="-120"/>
              </a:defRPr>
            </a:lvl8pPr>
            <a:lvl9pPr marL="3886200" indent="-228600" eaLnBrk="0" fontAlgn="base" hangingPunct="0">
              <a:spcBef>
                <a:spcPts val="375"/>
              </a:spcBef>
              <a:spcAft>
                <a:spcPct val="0"/>
              </a:spcAft>
              <a:buClr>
                <a:srgbClr val="E66C7D"/>
              </a:buClr>
              <a:buChar char="o"/>
              <a:defRPr sz="2000">
                <a:solidFill>
                  <a:schemeClr val="tx1"/>
                </a:solidFill>
                <a:latin typeface="標楷體" pitchFamily="65" charset="-120"/>
                <a:ea typeface="標楷體" pitchFamily="65" charset="-120"/>
              </a:defRPr>
            </a:lvl9pPr>
          </a:lstStyle>
          <a:p>
            <a:pPr marL="422041" indent="-422041" eaLnBrk="1" hangingPunct="1">
              <a:lnSpc>
                <a:spcPts val="2308"/>
              </a:lnSpc>
              <a:spcBef>
                <a:spcPts val="0"/>
              </a:spcBef>
              <a:buClr>
                <a:prstClr val="black"/>
              </a:buClr>
              <a:buSzTx/>
              <a:buFont typeface="+mj-ea"/>
              <a:buAutoNum type="ea1ChtPeriod"/>
            </a:pPr>
            <a:r>
              <a:rPr lang="zh-TW" altLang="en-US" sz="2000" b="1" dirty="0">
                <a:solidFill>
                  <a:prstClr val="black"/>
                </a:solidFill>
                <a:latin typeface="微軟正黑體" panose="020B0604030504040204" pitchFamily="34" charset="-120"/>
                <a:ea typeface="微軟正黑體" panose="020B0604030504040204" pitchFamily="34" charset="-120"/>
              </a:rPr>
              <a:t>領用人應於領用後</a:t>
            </a:r>
            <a:r>
              <a:rPr lang="zh-TW" altLang="en-US" sz="2000" b="1" dirty="0">
                <a:solidFill>
                  <a:srgbClr val="0066CC"/>
                </a:solidFill>
                <a:latin typeface="微軟正黑體" panose="020B0604030504040204" pitchFamily="34" charset="-120"/>
                <a:ea typeface="微軟正黑體" panose="020B0604030504040204" pitchFamily="34" charset="-120"/>
              </a:rPr>
              <a:t>善盡保管之責</a:t>
            </a:r>
            <a:r>
              <a:rPr lang="zh-TW" altLang="en-US" sz="2000" b="1" dirty="0">
                <a:solidFill>
                  <a:prstClr val="black"/>
                </a:solidFill>
                <a:latin typeface="微軟正黑體" panose="020B0604030504040204" pitchFamily="34" charset="-120"/>
                <a:ea typeface="微軟正黑體" panose="020B0604030504040204" pitchFamily="34" charset="-120"/>
              </a:rPr>
              <a:t>，如有</a:t>
            </a:r>
            <a:r>
              <a:rPr lang="zh-TW" altLang="en-US" sz="2000" b="1" dirty="0">
                <a:solidFill>
                  <a:srgbClr val="0066CC"/>
                </a:solidFill>
                <a:latin typeface="微軟正黑體" panose="020B0604030504040204" pitchFamily="34" charset="-120"/>
                <a:ea typeface="微軟正黑體" panose="020B0604030504040204" pitchFamily="34" charset="-120"/>
              </a:rPr>
              <a:t>毀損、遺失</a:t>
            </a:r>
            <a:r>
              <a:rPr lang="zh-TW" altLang="en-US" sz="2000" b="1" dirty="0">
                <a:solidFill>
                  <a:prstClr val="black"/>
                </a:solidFill>
                <a:latin typeface="微軟正黑體" panose="020B0604030504040204" pitchFamily="34" charset="-120"/>
                <a:ea typeface="微軟正黑體" panose="020B0604030504040204" pitchFamily="34" charset="-120"/>
              </a:rPr>
              <a:t>等情事發生，應即向</a:t>
            </a:r>
            <a:r>
              <a:rPr lang="zh-TW" altLang="en-US" sz="2000" b="1" dirty="0">
                <a:solidFill>
                  <a:srgbClr val="0066CC"/>
                </a:solidFill>
                <a:latin typeface="微軟正黑體" panose="020B0604030504040204" pitchFamily="34" charset="-120"/>
                <a:ea typeface="微軟正黑體" panose="020B0604030504040204" pitchFamily="34" charset="-120"/>
              </a:rPr>
              <a:t>主管</a:t>
            </a:r>
            <a:r>
              <a:rPr lang="zh-TW" altLang="en-US" sz="2000" b="1" dirty="0">
                <a:solidFill>
                  <a:prstClr val="black"/>
                </a:solidFill>
                <a:latin typeface="微軟正黑體" panose="020B0604030504040204" pitchFamily="34" charset="-120"/>
                <a:ea typeface="微軟正黑體" panose="020B0604030504040204" pitchFamily="34" charset="-120"/>
              </a:rPr>
              <a:t>及有關</a:t>
            </a:r>
            <a:r>
              <a:rPr lang="zh-TW" altLang="en-US" sz="2000" b="1" dirty="0">
                <a:solidFill>
                  <a:srgbClr val="0066CC"/>
                </a:solidFill>
                <a:latin typeface="微軟正黑體" panose="020B0604030504040204" pitchFamily="34" charset="-120"/>
                <a:ea typeface="微軟正黑體" panose="020B0604030504040204" pitchFamily="34" charset="-120"/>
              </a:rPr>
              <a:t>部門報備</a:t>
            </a:r>
            <a:r>
              <a:rPr lang="zh-TW" altLang="en-US" sz="2000" b="1" dirty="0">
                <a:solidFill>
                  <a:prstClr val="black"/>
                </a:solidFill>
                <a:latin typeface="微軟正黑體" panose="020B0604030504040204" pitchFamily="34" charset="-120"/>
                <a:ea typeface="微軟正黑體" panose="020B0604030504040204" pitchFamily="34" charset="-120"/>
              </a:rPr>
              <a:t>。</a:t>
            </a:r>
          </a:p>
          <a:p>
            <a:pPr marL="422041" indent="-422041" eaLnBrk="1" hangingPunct="1">
              <a:lnSpc>
                <a:spcPts val="2308"/>
              </a:lnSpc>
              <a:spcBef>
                <a:spcPts val="0"/>
              </a:spcBef>
              <a:buClr>
                <a:prstClr val="black"/>
              </a:buClr>
              <a:buSzTx/>
              <a:buFont typeface="+mj-ea"/>
              <a:buAutoNum type="ea1ChtPeriod"/>
            </a:pPr>
            <a:r>
              <a:rPr lang="zh-TW" altLang="en-US" sz="2000" b="1" dirty="0">
                <a:solidFill>
                  <a:srgbClr val="0066CC"/>
                </a:solidFill>
                <a:latin typeface="微軟正黑體" panose="020B0604030504040204" pitchFamily="34" charset="-120"/>
                <a:ea typeface="微軟正黑體" panose="020B0604030504040204" pitchFamily="34" charset="-120"/>
              </a:rPr>
              <a:t>離職</a:t>
            </a:r>
            <a:r>
              <a:rPr lang="zh-TW" altLang="en-US" sz="2000" b="1" dirty="0">
                <a:solidFill>
                  <a:prstClr val="black"/>
                </a:solidFill>
                <a:latin typeface="微軟正黑體" panose="020B0604030504040204" pitchFamily="34" charset="-120"/>
                <a:ea typeface="微軟正黑體" panose="020B0604030504040204" pitchFamily="34" charset="-120"/>
              </a:rPr>
              <a:t>應將研發記錄簿</a:t>
            </a:r>
            <a:r>
              <a:rPr lang="zh-TW" altLang="en-US" sz="2000" b="1" dirty="0">
                <a:solidFill>
                  <a:srgbClr val="0066CC"/>
                </a:solidFill>
                <a:latin typeface="微軟正黑體" panose="020B0604030504040204" pitchFamily="34" charset="-120"/>
                <a:ea typeface="微軟正黑體" panose="020B0604030504040204" pitchFamily="34" charset="-120"/>
              </a:rPr>
              <a:t>繳回</a:t>
            </a:r>
            <a:r>
              <a:rPr lang="zh-TW" altLang="en-US" sz="2000" b="1" dirty="0">
                <a:solidFill>
                  <a:prstClr val="black"/>
                </a:solidFill>
                <a:latin typeface="微軟正黑體" panose="020B0604030504040204" pitchFamily="34" charset="-120"/>
                <a:ea typeface="微軟正黑體" panose="020B0604030504040204" pitchFamily="34" charset="-120"/>
              </a:rPr>
              <a:t>研發記錄簿管理單位。</a:t>
            </a:r>
          </a:p>
          <a:p>
            <a:pPr marL="422041" indent="-422041" eaLnBrk="1" hangingPunct="1">
              <a:lnSpc>
                <a:spcPts val="2308"/>
              </a:lnSpc>
              <a:spcBef>
                <a:spcPts val="0"/>
              </a:spcBef>
              <a:buClr>
                <a:prstClr val="black"/>
              </a:buClr>
              <a:buSzTx/>
              <a:buFont typeface="+mj-ea"/>
              <a:buAutoNum type="ea1ChtPeriod"/>
            </a:pPr>
            <a:r>
              <a:rPr lang="zh-TW" altLang="en-US" sz="2000" b="1" dirty="0">
                <a:solidFill>
                  <a:prstClr val="black"/>
                </a:solidFill>
                <a:latin typeface="微軟正黑體" panose="020B0604030504040204" pitchFamily="34" charset="-120"/>
                <a:ea typeface="微軟正黑體" panose="020B0604030504040204" pitchFamily="34" charset="-120"/>
              </a:rPr>
              <a:t>研發記錄簿</a:t>
            </a:r>
            <a:r>
              <a:rPr lang="zh-TW" altLang="en-US" sz="2000" b="1" dirty="0">
                <a:solidFill>
                  <a:srgbClr val="0066CC"/>
                </a:solidFill>
                <a:latin typeface="微軟正黑體" panose="020B0604030504040204" pitchFamily="34" charset="-120"/>
                <a:ea typeface="微軟正黑體" panose="020B0604030504040204" pitchFamily="34" charset="-120"/>
              </a:rPr>
              <a:t>用完</a:t>
            </a:r>
            <a:r>
              <a:rPr lang="zh-TW" altLang="en-US" sz="2000" b="1" dirty="0">
                <a:solidFill>
                  <a:prstClr val="black"/>
                </a:solidFill>
                <a:latin typeface="微軟正黑體" panose="020B0604030504040204" pitchFamily="34" charset="-120"/>
                <a:ea typeface="微軟正黑體" panose="020B0604030504040204" pitchFamily="34" charset="-120"/>
              </a:rPr>
              <a:t>時，應繳回研發記錄簿管理單位，同時</a:t>
            </a:r>
            <a:r>
              <a:rPr lang="zh-TW" altLang="en-US" sz="2000" b="1" dirty="0">
                <a:solidFill>
                  <a:srgbClr val="0066CC"/>
                </a:solidFill>
                <a:latin typeface="微軟正黑體" panose="020B0604030504040204" pitchFamily="34" charset="-120"/>
                <a:ea typeface="微軟正黑體" panose="020B0604030504040204" pitchFamily="34" charset="-120"/>
              </a:rPr>
              <a:t>申領新簿</a:t>
            </a:r>
            <a:r>
              <a:rPr lang="zh-TW" altLang="en-US" sz="2000" b="1" dirty="0">
                <a:solidFill>
                  <a:prstClr val="black"/>
                </a:solidFill>
                <a:latin typeface="微軟正黑體" panose="020B0604030504040204" pitchFamily="34" charset="-120"/>
                <a:ea typeface="微軟正黑體" panose="020B0604030504040204" pitchFamily="34" charset="-120"/>
              </a:rPr>
              <a:t>。</a:t>
            </a:r>
          </a:p>
          <a:p>
            <a:pPr marL="422041" indent="-422041" eaLnBrk="1" hangingPunct="1">
              <a:lnSpc>
                <a:spcPts val="2308"/>
              </a:lnSpc>
              <a:spcBef>
                <a:spcPts val="0"/>
              </a:spcBef>
              <a:buClr>
                <a:prstClr val="black"/>
              </a:buClr>
              <a:buSzTx/>
              <a:buFont typeface="+mj-ea"/>
              <a:buAutoNum type="ea1ChtPeriod"/>
            </a:pPr>
            <a:r>
              <a:rPr lang="zh-TW" altLang="en-US" sz="2000" b="1" dirty="0">
                <a:solidFill>
                  <a:prstClr val="black"/>
                </a:solidFill>
                <a:latin typeface="微軟正黑體" panose="020B0604030504040204" pitchFamily="34" charset="-120"/>
                <a:ea typeface="微軟正黑體" panose="020B0604030504040204" pitchFamily="34" charset="-120"/>
              </a:rPr>
              <a:t>研發記錄簿如有</a:t>
            </a:r>
            <a:r>
              <a:rPr lang="zh-TW" altLang="en-US" sz="2000" b="1" dirty="0">
                <a:solidFill>
                  <a:srgbClr val="0066CC"/>
                </a:solidFill>
                <a:latin typeface="微軟正黑體" panose="020B0604030504040204" pitchFamily="34" charset="-120"/>
                <a:ea typeface="微軟正黑體" panose="020B0604030504040204" pitchFamily="34" charset="-120"/>
              </a:rPr>
              <a:t>遺失、毀損</a:t>
            </a:r>
            <a:r>
              <a:rPr lang="zh-TW" altLang="en-US" sz="2000" b="1" dirty="0">
                <a:solidFill>
                  <a:prstClr val="black"/>
                </a:solidFill>
                <a:latin typeface="微軟正黑體" panose="020B0604030504040204" pitchFamily="34" charset="-120"/>
                <a:ea typeface="微軟正黑體" panose="020B0604030504040204" pitchFamily="34" charset="-120"/>
              </a:rPr>
              <a:t>情事，應即向主管及有關部門報備</a:t>
            </a:r>
            <a:r>
              <a:rPr lang="zh-TW" altLang="en-US" sz="2000" b="1" dirty="0">
                <a:solidFill>
                  <a:srgbClr val="0066CC"/>
                </a:solidFill>
                <a:latin typeface="微軟正黑體" panose="020B0604030504040204" pitchFamily="34" charset="-120"/>
                <a:ea typeface="微軟正黑體" panose="020B0604030504040204" pitchFamily="34" charset="-120"/>
              </a:rPr>
              <a:t>請求補發</a:t>
            </a:r>
            <a:r>
              <a:rPr lang="zh-TW" altLang="en-US" sz="2000" b="1" dirty="0">
                <a:solidFill>
                  <a:prstClr val="black"/>
                </a:solidFill>
                <a:latin typeface="微軟正黑體" panose="020B0604030504040204" pitchFamily="34" charset="-120"/>
                <a:ea typeface="微軟正黑體" panose="020B0604030504040204" pitchFamily="34" charset="-120"/>
              </a:rPr>
              <a:t>。</a:t>
            </a:r>
          </a:p>
        </p:txBody>
      </p:sp>
      <p:cxnSp>
        <p:nvCxnSpPr>
          <p:cNvPr id="4" name="直線接點 3"/>
          <p:cNvCxnSpPr/>
          <p:nvPr/>
        </p:nvCxnSpPr>
        <p:spPr>
          <a:xfrm>
            <a:off x="477926" y="2796934"/>
            <a:ext cx="8308731" cy="0"/>
          </a:xfrm>
          <a:prstGeom prst="line">
            <a:avLst/>
          </a:prstGeom>
          <a:ln w="12700">
            <a:solidFill>
              <a:schemeClr val="accent6"/>
            </a:solidFill>
            <a:prstDash val="sysDash"/>
          </a:ln>
        </p:spPr>
        <p:style>
          <a:lnRef idx="1">
            <a:schemeClr val="accent1"/>
          </a:lnRef>
          <a:fillRef idx="0">
            <a:schemeClr val="accent1"/>
          </a:fillRef>
          <a:effectRef idx="0">
            <a:schemeClr val="accent1"/>
          </a:effectRef>
          <a:fontRef idx="minor">
            <a:schemeClr val="tx1"/>
          </a:fontRef>
        </p:style>
      </p:cxnSp>
      <p:cxnSp>
        <p:nvCxnSpPr>
          <p:cNvPr id="25" name="直線接點 24"/>
          <p:cNvCxnSpPr/>
          <p:nvPr/>
        </p:nvCxnSpPr>
        <p:spPr>
          <a:xfrm>
            <a:off x="417635" y="4374690"/>
            <a:ext cx="8308731" cy="0"/>
          </a:xfrm>
          <a:prstGeom prst="line">
            <a:avLst/>
          </a:prstGeom>
          <a:ln w="12700">
            <a:solidFill>
              <a:schemeClr val="accent6"/>
            </a:solidFill>
            <a:prstDash val="sysDash"/>
          </a:ln>
        </p:spPr>
        <p:style>
          <a:lnRef idx="1">
            <a:schemeClr val="accent1"/>
          </a:lnRef>
          <a:fillRef idx="0">
            <a:schemeClr val="accent1"/>
          </a:fillRef>
          <a:effectRef idx="0">
            <a:schemeClr val="accent1"/>
          </a:effectRef>
          <a:fontRef idx="minor">
            <a:schemeClr val="tx1"/>
          </a:fontRef>
        </p:style>
      </p:cxnSp>
      <p:sp>
        <p:nvSpPr>
          <p:cNvPr id="2" name="投影片編號版面配置區 1"/>
          <p:cNvSpPr>
            <a:spLocks noGrp="1"/>
          </p:cNvSpPr>
          <p:nvPr>
            <p:ph type="sldNum" sz="quarter" idx="12"/>
          </p:nvPr>
        </p:nvSpPr>
        <p:spPr/>
        <p:txBody>
          <a:bodyPr/>
          <a:lstStyle/>
          <a:p>
            <a:fld id="{399568F1-1F4A-4DD5-A767-535B5DC69A90}" type="slidenum">
              <a:rPr lang="zh-TW" altLang="en-US" smtClean="0"/>
              <a:t>18</a:t>
            </a:fld>
            <a:endParaRPr lang="zh-TW" altLang="en-US" dirty="0"/>
          </a:p>
        </p:txBody>
      </p:sp>
      <p:sp>
        <p:nvSpPr>
          <p:cNvPr id="16" name="Rectangle 3"/>
          <p:cNvSpPr>
            <a:spLocks noChangeArrowheads="1"/>
          </p:cNvSpPr>
          <p:nvPr/>
        </p:nvSpPr>
        <p:spPr bwMode="auto">
          <a:xfrm>
            <a:off x="417635" y="603739"/>
            <a:ext cx="8308731" cy="435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ctr"/>
          <a:lstStyle/>
          <a:p>
            <a:pPr algn="ctr">
              <a:spcBef>
                <a:spcPct val="50000"/>
              </a:spcBef>
            </a:pPr>
            <a:r>
              <a:rPr lang="zh-TW" altLang="en-US" sz="3600" b="1" dirty="0">
                <a:solidFill>
                  <a:srgbClr val="195999"/>
                </a:solidFill>
                <a:latin typeface="Arial" panose="020B0604020202020204" pitchFamily="34" charset="0"/>
                <a:ea typeface="微軟正黑體" panose="020B0604030504040204" pitchFamily="34" charset="-120"/>
              </a:rPr>
              <a:t>伍</a:t>
            </a:r>
            <a:r>
              <a:rPr lang="en-US" altLang="zh-TW" sz="3600" b="1" dirty="0">
                <a:solidFill>
                  <a:srgbClr val="195999"/>
                </a:solidFill>
                <a:latin typeface="微軟正黑體" panose="020B0604030504040204" pitchFamily="34" charset="-120"/>
                <a:ea typeface="微軟正黑體" panose="020B0604030504040204" pitchFamily="34" charset="-120"/>
              </a:rPr>
              <a:t>﹑</a:t>
            </a:r>
            <a:r>
              <a:rPr lang="zh-TW" altLang="en-US" sz="3600" b="1" dirty="0">
                <a:solidFill>
                  <a:srgbClr val="195999"/>
                </a:solidFill>
                <a:latin typeface="Arial" panose="020B0604020202020204" pitchFamily="34" charset="0"/>
                <a:ea typeface="微軟正黑體" panose="020B0604030504040204" pitchFamily="34" charset="-120"/>
              </a:rPr>
              <a:t>研發記錄簿說明</a:t>
            </a:r>
            <a:endParaRPr lang="en-US" altLang="zh-TW" sz="3600" b="1" dirty="0">
              <a:solidFill>
                <a:srgbClr val="195999"/>
              </a:solidFill>
              <a:latin typeface="Arial" panose="020B0604020202020204" pitchFamily="34" charset="0"/>
              <a:ea typeface="微軟正黑體" panose="020B0604030504040204" pitchFamily="34" charset="-120"/>
            </a:endParaRPr>
          </a:p>
        </p:txBody>
      </p:sp>
      <p:sp>
        <p:nvSpPr>
          <p:cNvPr id="17" name="矩形: 圓角 16">
            <a:extLst>
              <a:ext uri="{FF2B5EF4-FFF2-40B4-BE49-F238E27FC236}">
                <a16:creationId xmlns:a16="http://schemas.microsoft.com/office/drawing/2014/main" id="{7E81CA86-DAA5-418A-AD27-1AE18D77831E}"/>
              </a:ext>
            </a:extLst>
          </p:cNvPr>
          <p:cNvSpPr/>
          <p:nvPr/>
        </p:nvSpPr>
        <p:spPr>
          <a:xfrm>
            <a:off x="477926" y="1614520"/>
            <a:ext cx="2034162" cy="555409"/>
          </a:xfrm>
          <a:prstGeom prst="roundRect">
            <a:avLst/>
          </a:prstGeom>
          <a:gradFill flip="none" rotWithShape="1">
            <a:gsLst>
              <a:gs pos="0">
                <a:schemeClr val="accent1">
                  <a:lumMod val="67000"/>
                </a:schemeClr>
              </a:gs>
              <a:gs pos="48000">
                <a:schemeClr val="accent1">
                  <a:lumMod val="97000"/>
                  <a:lumOff val="3000"/>
                </a:schemeClr>
              </a:gs>
              <a:gs pos="100000">
                <a:schemeClr val="accent1">
                  <a:lumMod val="60000"/>
                  <a:lumOff val="40000"/>
                </a:schemeClr>
              </a:gs>
            </a:gsLst>
            <a:lin ang="16200000" scaled="1"/>
            <a:tileRect/>
          </a:gra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zh-TW" altLang="en-US" sz="2800" b="1" dirty="0">
                <a:latin typeface="+mj-ea"/>
                <a:ea typeface="+mj-ea"/>
              </a:rPr>
              <a:t>見證時機</a:t>
            </a:r>
            <a:endParaRPr lang="en-US" altLang="zh-TW" sz="2800" b="1" dirty="0">
              <a:latin typeface="+mj-ea"/>
              <a:ea typeface="+mj-ea"/>
            </a:endParaRPr>
          </a:p>
        </p:txBody>
      </p:sp>
      <p:sp>
        <p:nvSpPr>
          <p:cNvPr id="18" name="矩形: 圓角 17">
            <a:extLst>
              <a:ext uri="{FF2B5EF4-FFF2-40B4-BE49-F238E27FC236}">
                <a16:creationId xmlns:a16="http://schemas.microsoft.com/office/drawing/2014/main" id="{F04647C2-180B-4A60-A611-15B21E72A8AA}"/>
              </a:ext>
            </a:extLst>
          </p:cNvPr>
          <p:cNvSpPr/>
          <p:nvPr/>
        </p:nvSpPr>
        <p:spPr>
          <a:xfrm>
            <a:off x="477926" y="3083557"/>
            <a:ext cx="2034162" cy="555409"/>
          </a:xfrm>
          <a:prstGeom prst="roundRect">
            <a:avLst/>
          </a:prstGeom>
          <a:gradFill flip="none" rotWithShape="1">
            <a:gsLst>
              <a:gs pos="0">
                <a:schemeClr val="accent1">
                  <a:lumMod val="67000"/>
                </a:schemeClr>
              </a:gs>
              <a:gs pos="48000">
                <a:schemeClr val="accent1">
                  <a:lumMod val="97000"/>
                  <a:lumOff val="3000"/>
                </a:schemeClr>
              </a:gs>
              <a:gs pos="100000">
                <a:schemeClr val="accent1">
                  <a:lumMod val="60000"/>
                  <a:lumOff val="40000"/>
                </a:schemeClr>
              </a:gs>
            </a:gsLst>
            <a:lin ang="16200000" scaled="1"/>
            <a:tileRect/>
          </a:gra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zh-TW" altLang="en-US" sz="2800" b="1" dirty="0">
                <a:latin typeface="+mj-ea"/>
                <a:ea typeface="+mj-ea"/>
              </a:rPr>
              <a:t>保密</a:t>
            </a:r>
            <a:endParaRPr lang="en-US" altLang="zh-TW" sz="2800" b="1" dirty="0">
              <a:latin typeface="+mj-ea"/>
              <a:ea typeface="+mj-ea"/>
            </a:endParaRPr>
          </a:p>
        </p:txBody>
      </p:sp>
      <p:sp>
        <p:nvSpPr>
          <p:cNvPr id="26" name="矩形: 圓角 25">
            <a:extLst>
              <a:ext uri="{FF2B5EF4-FFF2-40B4-BE49-F238E27FC236}">
                <a16:creationId xmlns:a16="http://schemas.microsoft.com/office/drawing/2014/main" id="{45536E1A-730F-4BC5-ABEC-EF74CEA21B0B}"/>
              </a:ext>
            </a:extLst>
          </p:cNvPr>
          <p:cNvSpPr/>
          <p:nvPr/>
        </p:nvSpPr>
        <p:spPr>
          <a:xfrm>
            <a:off x="417634" y="4907206"/>
            <a:ext cx="2034162" cy="555409"/>
          </a:xfrm>
          <a:prstGeom prst="roundRect">
            <a:avLst/>
          </a:prstGeom>
          <a:gradFill flip="none" rotWithShape="1">
            <a:gsLst>
              <a:gs pos="0">
                <a:schemeClr val="accent1">
                  <a:lumMod val="67000"/>
                </a:schemeClr>
              </a:gs>
              <a:gs pos="48000">
                <a:schemeClr val="accent1">
                  <a:lumMod val="97000"/>
                  <a:lumOff val="3000"/>
                </a:schemeClr>
              </a:gs>
              <a:gs pos="100000">
                <a:schemeClr val="accent1">
                  <a:lumMod val="60000"/>
                  <a:lumOff val="40000"/>
                </a:schemeClr>
              </a:gs>
            </a:gsLst>
            <a:lin ang="16200000" scaled="1"/>
            <a:tileRect/>
          </a:gra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zh-TW" altLang="en-US" sz="2800" b="1" dirty="0">
                <a:latin typeface="+mj-ea"/>
                <a:ea typeface="+mj-ea"/>
              </a:rPr>
              <a:t>歸檔與補發</a:t>
            </a:r>
            <a:endParaRPr lang="en-US" altLang="zh-TW" sz="2800" b="1" dirty="0">
              <a:latin typeface="+mj-ea"/>
              <a:ea typeface="+mj-ea"/>
            </a:endParaRPr>
          </a:p>
        </p:txBody>
      </p:sp>
    </p:spTree>
    <p:extLst>
      <p:ext uri="{BB962C8B-B14F-4D97-AF65-F5344CB8AC3E}">
        <p14:creationId xmlns:p14="http://schemas.microsoft.com/office/powerpoint/2010/main" val="161378831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1" y="263769"/>
            <a:ext cx="9143999" cy="763674"/>
          </a:xfrm>
        </p:spPr>
        <p:txBody>
          <a:bodyPr vert="horz" wrap="none" lIns="0" tIns="0" rIns="0" bIns="0" numCol="1" anchor="ctr" anchorCtr="0" compatLnSpc="1">
            <a:prstTxWarp prst="textNoShape">
              <a:avLst/>
            </a:prstTxWarp>
            <a:normAutofit/>
          </a:bodyPr>
          <a:lstStyle/>
          <a:p>
            <a:pPr algn="ctr" eaLnBrk="1" hangingPunct="1">
              <a:spcBef>
                <a:spcPct val="50000"/>
              </a:spcBef>
              <a:tabLst>
                <a:tab pos="281361" algn="r"/>
                <a:tab pos="2492682" algn="ctr"/>
                <a:tab pos="4985363" algn="r"/>
              </a:tabLst>
              <a:defRPr/>
            </a:pPr>
            <a:r>
              <a:rPr kumimoji="1" lang="zh-TW" altLang="en-US" sz="2954" b="1" dirty="0">
                <a:solidFill>
                  <a:srgbClr val="195999"/>
                </a:solidFill>
                <a:latin typeface="Arial" panose="020B0604020202020204" pitchFamily="34" charset="0"/>
                <a:cs typeface="+mn-cs"/>
              </a:rPr>
              <a:t>議程表</a:t>
            </a:r>
          </a:p>
        </p:txBody>
      </p:sp>
      <p:graphicFrame>
        <p:nvGraphicFramePr>
          <p:cNvPr id="5" name="表格 4"/>
          <p:cNvGraphicFramePr>
            <a:graphicFrameLocks noGrp="1"/>
          </p:cNvGraphicFramePr>
          <p:nvPr>
            <p:extLst>
              <p:ext uri="{D42A27DB-BD31-4B8C-83A1-F6EECF244321}">
                <p14:modId xmlns:p14="http://schemas.microsoft.com/office/powerpoint/2010/main" val="244337719"/>
              </p:ext>
            </p:extLst>
          </p:nvPr>
        </p:nvGraphicFramePr>
        <p:xfrm>
          <a:off x="401309" y="1453494"/>
          <a:ext cx="8284492" cy="3390943"/>
        </p:xfrm>
        <a:graphic>
          <a:graphicData uri="http://schemas.openxmlformats.org/drawingml/2006/table">
            <a:tbl>
              <a:tblPr firstRow="1" firstCol="1" bandRow="1">
                <a:tableStyleId>{5C22544A-7EE6-4342-B048-85BDC9FD1C3A}</a:tableStyleId>
              </a:tblPr>
              <a:tblGrid>
                <a:gridCol w="2427356">
                  <a:extLst>
                    <a:ext uri="{9D8B030D-6E8A-4147-A177-3AD203B41FA5}">
                      <a16:colId xmlns:a16="http://schemas.microsoft.com/office/drawing/2014/main" val="20001"/>
                    </a:ext>
                  </a:extLst>
                </a:gridCol>
                <a:gridCol w="1491209">
                  <a:extLst>
                    <a:ext uri="{9D8B030D-6E8A-4147-A177-3AD203B41FA5}">
                      <a16:colId xmlns:a16="http://schemas.microsoft.com/office/drawing/2014/main" val="20002"/>
                    </a:ext>
                  </a:extLst>
                </a:gridCol>
                <a:gridCol w="4365927">
                  <a:extLst>
                    <a:ext uri="{9D8B030D-6E8A-4147-A177-3AD203B41FA5}">
                      <a16:colId xmlns:a16="http://schemas.microsoft.com/office/drawing/2014/main" val="20003"/>
                    </a:ext>
                  </a:extLst>
                </a:gridCol>
              </a:tblGrid>
              <a:tr h="594862">
                <a:tc gridSpan="2">
                  <a:txBody>
                    <a:bodyPr/>
                    <a:lstStyle/>
                    <a:p>
                      <a:pPr algn="ctr">
                        <a:lnSpc>
                          <a:spcPct val="100000"/>
                        </a:lnSpc>
                        <a:spcAft>
                          <a:spcPts val="0"/>
                        </a:spcAft>
                      </a:pPr>
                      <a:r>
                        <a:rPr lang="zh-TW" sz="2200" kern="100" dirty="0">
                          <a:effectLst/>
                          <a:latin typeface="微軟正黑體" panose="020B0604030504040204" pitchFamily="34" charset="-120"/>
                          <a:ea typeface="微軟正黑體" panose="020B0604030504040204" pitchFamily="34" charset="-120"/>
                        </a:rPr>
                        <a:t>時間</a:t>
                      </a:r>
                      <a:endParaRPr lang="zh-TW" sz="2200" dirty="0">
                        <a:solidFill>
                          <a:schemeClr val="bg1"/>
                        </a:solidFill>
                        <a:effectLst/>
                        <a:latin typeface="微軟正黑體" panose="020B0604030504040204" pitchFamily="34" charset="-120"/>
                        <a:ea typeface="微軟正黑體" panose="020B0604030504040204" pitchFamily="34" charset="-120"/>
                      </a:endParaRPr>
                    </a:p>
                  </a:txBody>
                  <a:tcPr marL="63305" marR="63305" marT="0" marB="0" anchor="ctr">
                    <a:solidFill>
                      <a:srgbClr val="195999"/>
                    </a:solidFill>
                  </a:tcPr>
                </a:tc>
                <a:tc hMerge="1">
                  <a:txBody>
                    <a:bodyPr/>
                    <a:lstStyle/>
                    <a:p>
                      <a:pPr algn="ctr">
                        <a:lnSpc>
                          <a:spcPct val="100000"/>
                        </a:lnSpc>
                        <a:spcAft>
                          <a:spcPts val="0"/>
                        </a:spcAft>
                      </a:pPr>
                      <a:endParaRPr lang="zh-TW" sz="2400" dirty="0">
                        <a:solidFill>
                          <a:schemeClr val="bg1"/>
                        </a:solidFill>
                        <a:effectLst/>
                        <a:latin typeface="Arial" panose="020B0604020202020204" pitchFamily="34" charset="0"/>
                        <a:ea typeface="新細明體" panose="02020500000000000000" pitchFamily="18" charset="-120"/>
                      </a:endParaRPr>
                    </a:p>
                  </a:txBody>
                  <a:tcPr marL="68580" marR="68580" marT="0" marB="0" anchor="ctr">
                    <a:lnL w="12700" cap="flat" cmpd="sng" algn="ctr">
                      <a:solidFill>
                        <a:schemeClr val="bg2">
                          <a:lumMod val="50000"/>
                        </a:schemeClr>
                      </a:solidFill>
                      <a:prstDash val="solid"/>
                      <a:round/>
                      <a:headEnd type="none" w="med" len="med"/>
                      <a:tailEnd type="none" w="med" len="med"/>
                    </a:lnL>
                    <a:lnR w="12700" cap="flat" cmpd="sng" algn="ctr">
                      <a:solidFill>
                        <a:schemeClr val="bg2">
                          <a:lumMod val="50000"/>
                        </a:schemeClr>
                      </a:solidFill>
                      <a:prstDash val="solid"/>
                      <a:round/>
                      <a:headEnd type="none" w="med" len="med"/>
                      <a:tailEnd type="none" w="med" len="med"/>
                    </a:lnR>
                    <a:lnT w="12700" cap="flat" cmpd="sng" algn="ctr">
                      <a:solidFill>
                        <a:schemeClr val="bg2">
                          <a:lumMod val="50000"/>
                        </a:schemeClr>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solidFill>
                      <a:schemeClr val="accent6"/>
                    </a:solidFill>
                  </a:tcPr>
                </a:tc>
                <a:tc>
                  <a:txBody>
                    <a:bodyPr/>
                    <a:lstStyle/>
                    <a:p>
                      <a:pPr algn="ctr">
                        <a:lnSpc>
                          <a:spcPct val="100000"/>
                        </a:lnSpc>
                        <a:spcAft>
                          <a:spcPts val="0"/>
                        </a:spcAft>
                      </a:pPr>
                      <a:r>
                        <a:rPr lang="zh-TW" sz="2200" kern="100" dirty="0">
                          <a:effectLst/>
                          <a:latin typeface="微軟正黑體" panose="020B0604030504040204" pitchFamily="34" charset="-120"/>
                          <a:ea typeface="微軟正黑體" panose="020B0604030504040204" pitchFamily="34" charset="-120"/>
                        </a:rPr>
                        <a:t>議程</a:t>
                      </a:r>
                      <a:endParaRPr lang="zh-TW" sz="2200" dirty="0">
                        <a:solidFill>
                          <a:schemeClr val="bg1"/>
                        </a:solidFill>
                        <a:effectLst/>
                        <a:latin typeface="微軟正黑體" panose="020B0604030504040204" pitchFamily="34" charset="-120"/>
                        <a:ea typeface="微軟正黑體" panose="020B0604030504040204" pitchFamily="34" charset="-120"/>
                      </a:endParaRPr>
                    </a:p>
                  </a:txBody>
                  <a:tcPr marL="63305" marR="63305" marT="0" marB="0" anchor="ctr">
                    <a:solidFill>
                      <a:srgbClr val="195999"/>
                    </a:solidFill>
                  </a:tcPr>
                </a:tc>
                <a:extLst>
                  <a:ext uri="{0D108BD9-81ED-4DB2-BD59-A6C34878D82A}">
                    <a16:rowId xmlns:a16="http://schemas.microsoft.com/office/drawing/2014/main" val="10000"/>
                  </a:ext>
                </a:extLst>
              </a:tr>
              <a:tr h="678054">
                <a:tc>
                  <a:txBody>
                    <a:bodyPr/>
                    <a:lstStyle/>
                    <a:p>
                      <a:pPr marL="0" algn="ctr" rtl="0" eaLnBrk="1" latinLnBrk="0" hangingPunct="1">
                        <a:lnSpc>
                          <a:spcPct val="100000"/>
                        </a:lnSpc>
                        <a:spcAft>
                          <a:spcPts val="0"/>
                        </a:spcAft>
                      </a:pPr>
                      <a:r>
                        <a:rPr kumimoji="0" lang="en-US" altLang="zh-TW" sz="1800" kern="100" dirty="0">
                          <a:effectLst/>
                          <a:latin typeface="微軟正黑體" panose="020B0604030504040204" pitchFamily="34" charset="-120"/>
                          <a:ea typeface="微軟正黑體" panose="020B0604030504040204" pitchFamily="34" charset="-120"/>
                        </a:rPr>
                        <a:t>09</a:t>
                      </a:r>
                      <a:r>
                        <a:rPr kumimoji="0" lang="en-US" sz="1800" kern="100" dirty="0">
                          <a:effectLst/>
                          <a:latin typeface="微軟正黑體" panose="020B0604030504040204" pitchFamily="34" charset="-120"/>
                          <a:ea typeface="微軟正黑體" panose="020B0604030504040204" pitchFamily="34" charset="-120"/>
                        </a:rPr>
                        <a:t>:</a:t>
                      </a:r>
                      <a:r>
                        <a:rPr kumimoji="0" lang="en-US" altLang="zh-TW" sz="1800" kern="100" dirty="0">
                          <a:effectLst/>
                          <a:latin typeface="微軟正黑體" panose="020B0604030504040204" pitchFamily="34" charset="-120"/>
                          <a:ea typeface="微軟正黑體" panose="020B0604030504040204" pitchFamily="34" charset="-120"/>
                        </a:rPr>
                        <a:t>30</a:t>
                      </a:r>
                      <a:r>
                        <a:rPr kumimoji="0" lang="zh-TW" sz="1800" kern="100" dirty="0">
                          <a:effectLst/>
                          <a:latin typeface="微軟正黑體" panose="020B0604030504040204" pitchFamily="34" charset="-120"/>
                          <a:ea typeface="微軟正黑體" panose="020B0604030504040204" pitchFamily="34" charset="-120"/>
                        </a:rPr>
                        <a:t>－</a:t>
                      </a:r>
                      <a:r>
                        <a:rPr kumimoji="0" lang="en-US" altLang="zh-TW" sz="1800" kern="100" dirty="0">
                          <a:effectLst/>
                          <a:latin typeface="微軟正黑體" panose="020B0604030504040204" pitchFamily="34" charset="-120"/>
                          <a:ea typeface="微軟正黑體" panose="020B0604030504040204" pitchFamily="34" charset="-120"/>
                        </a:rPr>
                        <a:t>09</a:t>
                      </a:r>
                      <a:r>
                        <a:rPr kumimoji="0" lang="en-US" sz="1800" kern="100" dirty="0">
                          <a:effectLst/>
                          <a:latin typeface="微軟正黑體" panose="020B0604030504040204" pitchFamily="34" charset="-120"/>
                          <a:ea typeface="微軟正黑體" panose="020B0604030504040204" pitchFamily="34" charset="-120"/>
                        </a:rPr>
                        <a:t>:</a:t>
                      </a:r>
                      <a:r>
                        <a:rPr kumimoji="0" lang="en-US" altLang="zh-TW" sz="1800" kern="100" dirty="0">
                          <a:effectLst/>
                          <a:latin typeface="微軟正黑體" panose="020B0604030504040204" pitchFamily="34" charset="-120"/>
                          <a:ea typeface="微軟正黑體" panose="020B0604030504040204" pitchFamily="34" charset="-120"/>
                        </a:rPr>
                        <a:t>3</a:t>
                      </a:r>
                      <a:r>
                        <a:rPr kumimoji="0" lang="en-US" sz="1800" kern="100" dirty="0">
                          <a:effectLst/>
                          <a:latin typeface="微軟正黑體" panose="020B0604030504040204" pitchFamily="34" charset="-120"/>
                          <a:ea typeface="微軟正黑體" panose="020B0604030504040204" pitchFamily="34" charset="-120"/>
                        </a:rPr>
                        <a:t>5</a:t>
                      </a:r>
                      <a:endParaRPr kumimoji="0" lang="zh-TW" sz="1800" kern="100" dirty="0">
                        <a:solidFill>
                          <a:srgbClr val="195999"/>
                        </a:solidFill>
                        <a:effectLst/>
                        <a:latin typeface="微軟正黑體" panose="020B0604030504040204" pitchFamily="34" charset="-120"/>
                        <a:ea typeface="微軟正黑體" panose="020B0604030504040204" pitchFamily="34" charset="-120"/>
                        <a:cs typeface="Arial" panose="020B0604020202020204" pitchFamily="34" charset="0"/>
                      </a:endParaRPr>
                    </a:p>
                  </a:txBody>
                  <a:tcPr marL="63305" marR="63305" marT="0" marB="0" anchor="ctr">
                    <a:solidFill>
                      <a:srgbClr val="195999"/>
                    </a:solidFill>
                  </a:tcPr>
                </a:tc>
                <a:tc>
                  <a:txBody>
                    <a:bodyPr/>
                    <a:lstStyle/>
                    <a:p>
                      <a:pPr marL="0" algn="ctr" rtl="0" eaLnBrk="1" latinLnBrk="0" hangingPunct="1">
                        <a:lnSpc>
                          <a:spcPct val="100000"/>
                        </a:lnSpc>
                        <a:spcAft>
                          <a:spcPts val="0"/>
                        </a:spcAft>
                      </a:pPr>
                      <a:r>
                        <a:rPr kumimoji="0" lang="en-US" sz="1800" kern="100" dirty="0">
                          <a:effectLst/>
                          <a:latin typeface="微軟正黑體" panose="020B0604030504040204" pitchFamily="34" charset="-120"/>
                          <a:ea typeface="微軟正黑體" panose="020B0604030504040204" pitchFamily="34" charset="-120"/>
                        </a:rPr>
                        <a:t>5</a:t>
                      </a:r>
                      <a:r>
                        <a:rPr kumimoji="0" lang="zh-TW" sz="1800" kern="100" dirty="0">
                          <a:effectLst/>
                          <a:latin typeface="微軟正黑體" panose="020B0604030504040204" pitchFamily="34" charset="-120"/>
                          <a:ea typeface="微軟正黑體" panose="020B0604030504040204" pitchFamily="34" charset="-120"/>
                        </a:rPr>
                        <a:t>分鐘</a:t>
                      </a:r>
                      <a:endParaRPr kumimoji="0" lang="zh-TW" sz="1800" kern="100" dirty="0">
                        <a:solidFill>
                          <a:srgbClr val="195999"/>
                        </a:solidFill>
                        <a:effectLst/>
                        <a:latin typeface="微軟正黑體" panose="020B0604030504040204" pitchFamily="34" charset="-120"/>
                        <a:ea typeface="微軟正黑體" panose="020B0604030504040204" pitchFamily="34" charset="-120"/>
                        <a:cs typeface="Arial" panose="020B0604020202020204" pitchFamily="34" charset="0"/>
                      </a:endParaRPr>
                    </a:p>
                  </a:txBody>
                  <a:tcPr marL="63305" marR="63305" marT="0" marB="0" anchor="ctr"/>
                </a:tc>
                <a:tc>
                  <a:txBody>
                    <a:bodyPr/>
                    <a:lstStyle/>
                    <a:p>
                      <a:pPr marL="0" algn="ctr" rtl="0" eaLnBrk="1" latinLnBrk="0" hangingPunct="1">
                        <a:lnSpc>
                          <a:spcPct val="100000"/>
                        </a:lnSpc>
                        <a:spcAft>
                          <a:spcPts val="0"/>
                        </a:spcAft>
                      </a:pPr>
                      <a:r>
                        <a:rPr kumimoji="0" lang="zh-TW" sz="1800" kern="100" dirty="0">
                          <a:effectLst/>
                          <a:latin typeface="微軟正黑體" panose="020B0604030504040204" pitchFamily="34" charset="-120"/>
                          <a:ea typeface="微軟正黑體" panose="020B0604030504040204" pitchFamily="34" charset="-120"/>
                        </a:rPr>
                        <a:t>致詞</a:t>
                      </a:r>
                      <a:endParaRPr kumimoji="0" lang="zh-TW" sz="1800" kern="100" dirty="0">
                        <a:solidFill>
                          <a:srgbClr val="195999"/>
                        </a:solidFill>
                        <a:effectLst/>
                        <a:latin typeface="微軟正黑體" panose="020B0604030504040204" pitchFamily="34" charset="-120"/>
                        <a:ea typeface="微軟正黑體" panose="020B0604030504040204" pitchFamily="34" charset="-120"/>
                        <a:cs typeface="Arial" panose="020B0604020202020204" pitchFamily="34" charset="0"/>
                      </a:endParaRPr>
                    </a:p>
                  </a:txBody>
                  <a:tcPr marL="63305" marR="63305" marT="0" marB="0" anchor="ctr"/>
                </a:tc>
                <a:extLst>
                  <a:ext uri="{0D108BD9-81ED-4DB2-BD59-A6C34878D82A}">
                    <a16:rowId xmlns:a16="http://schemas.microsoft.com/office/drawing/2014/main" val="10001"/>
                  </a:ext>
                </a:extLst>
              </a:tr>
              <a:tr h="345352">
                <a:tc rowSpan="2">
                  <a:txBody>
                    <a:bodyPr/>
                    <a:lstStyle/>
                    <a:p>
                      <a:pPr marL="0" algn="ctr" rtl="0" eaLnBrk="1" latinLnBrk="0" hangingPunct="1">
                        <a:lnSpc>
                          <a:spcPct val="100000"/>
                        </a:lnSpc>
                        <a:spcAft>
                          <a:spcPts val="0"/>
                        </a:spcAft>
                      </a:pPr>
                      <a:r>
                        <a:rPr kumimoji="0" lang="en-US" altLang="zh-TW" sz="1800" kern="100" dirty="0">
                          <a:effectLst/>
                          <a:latin typeface="微軟正黑體" panose="020B0604030504040204" pitchFamily="34" charset="-120"/>
                          <a:ea typeface="微軟正黑體" panose="020B0604030504040204" pitchFamily="34" charset="-120"/>
                        </a:rPr>
                        <a:t>09</a:t>
                      </a:r>
                      <a:r>
                        <a:rPr kumimoji="0" lang="en-US" sz="1800" kern="100" dirty="0">
                          <a:effectLst/>
                          <a:latin typeface="微軟正黑體" panose="020B0604030504040204" pitchFamily="34" charset="-120"/>
                          <a:ea typeface="微軟正黑體" panose="020B0604030504040204" pitchFamily="34" charset="-120"/>
                        </a:rPr>
                        <a:t>:</a:t>
                      </a:r>
                      <a:r>
                        <a:rPr kumimoji="0" lang="en-US" altLang="zh-TW" sz="1800" kern="100" dirty="0">
                          <a:effectLst/>
                          <a:latin typeface="微軟正黑體" panose="020B0604030504040204" pitchFamily="34" charset="-120"/>
                          <a:ea typeface="微軟正黑體" panose="020B0604030504040204" pitchFamily="34" charset="-120"/>
                        </a:rPr>
                        <a:t>3</a:t>
                      </a:r>
                      <a:r>
                        <a:rPr kumimoji="0" lang="en-US" sz="1800" kern="100" dirty="0">
                          <a:effectLst/>
                          <a:latin typeface="微軟正黑體" panose="020B0604030504040204" pitchFamily="34" charset="-120"/>
                          <a:ea typeface="微軟正黑體" panose="020B0604030504040204" pitchFamily="34" charset="-120"/>
                        </a:rPr>
                        <a:t>5</a:t>
                      </a:r>
                      <a:r>
                        <a:rPr kumimoji="0" lang="zh-TW" sz="1800" kern="100" dirty="0">
                          <a:effectLst/>
                          <a:latin typeface="微軟正黑體" panose="020B0604030504040204" pitchFamily="34" charset="-120"/>
                          <a:ea typeface="微軟正黑體" panose="020B0604030504040204" pitchFamily="34" charset="-120"/>
                        </a:rPr>
                        <a:t>－</a:t>
                      </a:r>
                      <a:r>
                        <a:rPr kumimoji="0" lang="en-US" sz="1800" kern="100" dirty="0">
                          <a:effectLst/>
                          <a:latin typeface="微軟正黑體" panose="020B0604030504040204" pitchFamily="34" charset="-120"/>
                          <a:ea typeface="微軟正黑體" panose="020B0604030504040204" pitchFamily="34" charset="-120"/>
                        </a:rPr>
                        <a:t>1</a:t>
                      </a:r>
                      <a:r>
                        <a:rPr kumimoji="0" lang="en-US" altLang="zh-TW" sz="1800" kern="100" dirty="0">
                          <a:effectLst/>
                          <a:latin typeface="微軟正黑體" panose="020B0604030504040204" pitchFamily="34" charset="-120"/>
                          <a:ea typeface="微軟正黑體" panose="020B0604030504040204" pitchFamily="34" charset="-120"/>
                        </a:rPr>
                        <a:t>0</a:t>
                      </a:r>
                      <a:r>
                        <a:rPr kumimoji="0" lang="en-US" sz="1800" kern="100" dirty="0">
                          <a:effectLst/>
                          <a:latin typeface="微軟正黑體" panose="020B0604030504040204" pitchFamily="34" charset="-120"/>
                          <a:ea typeface="微軟正黑體" panose="020B0604030504040204" pitchFamily="34" charset="-120"/>
                        </a:rPr>
                        <a:t>:</a:t>
                      </a:r>
                      <a:r>
                        <a:rPr kumimoji="0" lang="en-US" altLang="zh-TW" sz="1800" kern="100" dirty="0">
                          <a:effectLst/>
                          <a:latin typeface="微軟正黑體" panose="020B0604030504040204" pitchFamily="34" charset="-120"/>
                          <a:ea typeface="微軟正黑體" panose="020B0604030504040204" pitchFamily="34" charset="-120"/>
                        </a:rPr>
                        <a:t>0</a:t>
                      </a:r>
                      <a:r>
                        <a:rPr kumimoji="0" lang="en-US" sz="1800" kern="100" dirty="0">
                          <a:effectLst/>
                          <a:latin typeface="微軟正黑體" panose="020B0604030504040204" pitchFamily="34" charset="-120"/>
                          <a:ea typeface="微軟正黑體" panose="020B0604030504040204" pitchFamily="34" charset="-120"/>
                        </a:rPr>
                        <a:t>5</a:t>
                      </a:r>
                      <a:endParaRPr kumimoji="0" lang="zh-TW" sz="1800" kern="100" dirty="0">
                        <a:solidFill>
                          <a:srgbClr val="195999"/>
                        </a:solidFill>
                        <a:effectLst/>
                        <a:latin typeface="微軟正黑體" panose="020B0604030504040204" pitchFamily="34" charset="-120"/>
                        <a:ea typeface="微軟正黑體" panose="020B0604030504040204" pitchFamily="34" charset="-120"/>
                        <a:cs typeface="Arial" panose="020B0604020202020204" pitchFamily="34" charset="0"/>
                      </a:endParaRPr>
                    </a:p>
                  </a:txBody>
                  <a:tcPr marL="63305" marR="63305" marT="0" marB="0" anchor="ctr">
                    <a:solidFill>
                      <a:srgbClr val="195999"/>
                    </a:solidFill>
                  </a:tcPr>
                </a:tc>
                <a:tc rowSpan="2">
                  <a:txBody>
                    <a:bodyPr/>
                    <a:lstStyle/>
                    <a:p>
                      <a:pPr marL="0" algn="ctr" rtl="0" eaLnBrk="1" latinLnBrk="0" hangingPunct="1">
                        <a:lnSpc>
                          <a:spcPct val="100000"/>
                        </a:lnSpc>
                        <a:spcAft>
                          <a:spcPts val="0"/>
                        </a:spcAft>
                      </a:pPr>
                      <a:r>
                        <a:rPr kumimoji="0" lang="en-US" sz="1800" kern="100" dirty="0">
                          <a:effectLst/>
                          <a:latin typeface="微軟正黑體" panose="020B0604030504040204" pitchFamily="34" charset="-120"/>
                          <a:ea typeface="微軟正黑體" panose="020B0604030504040204" pitchFamily="34" charset="-120"/>
                        </a:rPr>
                        <a:t>30</a:t>
                      </a:r>
                      <a:r>
                        <a:rPr kumimoji="0" lang="zh-TW" sz="1800" kern="100" dirty="0">
                          <a:effectLst/>
                          <a:latin typeface="微軟正黑體" panose="020B0604030504040204" pitchFamily="34" charset="-120"/>
                          <a:ea typeface="微軟正黑體" panose="020B0604030504040204" pitchFamily="34" charset="-120"/>
                        </a:rPr>
                        <a:t>分鐘</a:t>
                      </a:r>
                      <a:endParaRPr kumimoji="0" lang="zh-TW" sz="1800" kern="100" dirty="0">
                        <a:solidFill>
                          <a:srgbClr val="195999"/>
                        </a:solidFill>
                        <a:effectLst/>
                        <a:latin typeface="微軟正黑體" panose="020B0604030504040204" pitchFamily="34" charset="-120"/>
                        <a:ea typeface="微軟正黑體" panose="020B0604030504040204" pitchFamily="34" charset="-120"/>
                        <a:cs typeface="Arial" panose="020B0604020202020204" pitchFamily="34" charset="0"/>
                      </a:endParaRPr>
                    </a:p>
                  </a:txBody>
                  <a:tcPr marL="63305" marR="63305" marT="0" marB="0" anchor="ctr"/>
                </a:tc>
                <a:tc>
                  <a:txBody>
                    <a:bodyPr/>
                    <a:lstStyle/>
                    <a:p>
                      <a:pPr marL="0" algn="ctr" rtl="0" eaLnBrk="1" latinLnBrk="0" hangingPunct="1">
                        <a:lnSpc>
                          <a:spcPct val="100000"/>
                        </a:lnSpc>
                        <a:spcAft>
                          <a:spcPts val="0"/>
                        </a:spcAft>
                      </a:pPr>
                      <a:r>
                        <a:rPr kumimoji="0" lang="zh-TW" altLang="en-US" sz="1800" kern="100" dirty="0">
                          <a:effectLst/>
                          <a:latin typeface="微軟正黑體" panose="020B0604030504040204" pitchFamily="34" charset="-120"/>
                          <a:ea typeface="微軟正黑體" panose="020B0604030504040204" pitchFamily="34" charset="-120"/>
                        </a:rPr>
                        <a:t>結案</a:t>
                      </a:r>
                      <a:r>
                        <a:rPr kumimoji="0" lang="zh-TW" sz="1800" kern="100" dirty="0">
                          <a:effectLst/>
                          <a:latin typeface="微軟正黑體" panose="020B0604030504040204" pitchFamily="34" charset="-120"/>
                          <a:ea typeface="微軟正黑體" panose="020B0604030504040204" pitchFamily="34" charset="-120"/>
                        </a:rPr>
                        <a:t>進度管考作業流程說明會</a:t>
                      </a:r>
                      <a:endParaRPr kumimoji="0" lang="zh-TW" sz="1800" kern="100" dirty="0">
                        <a:solidFill>
                          <a:srgbClr val="195999"/>
                        </a:solidFill>
                        <a:effectLst/>
                        <a:latin typeface="微軟正黑體" panose="020B0604030504040204" pitchFamily="34" charset="-120"/>
                        <a:ea typeface="微軟正黑體" panose="020B0604030504040204" pitchFamily="34" charset="-120"/>
                        <a:cs typeface="Arial" panose="020B0604020202020204" pitchFamily="34" charset="0"/>
                      </a:endParaRPr>
                    </a:p>
                  </a:txBody>
                  <a:tcPr marL="63305" marR="63305" marT="0" marB="0" anchor="ctr"/>
                </a:tc>
                <a:extLst>
                  <a:ext uri="{0D108BD9-81ED-4DB2-BD59-A6C34878D82A}">
                    <a16:rowId xmlns:a16="http://schemas.microsoft.com/office/drawing/2014/main" val="10002"/>
                  </a:ext>
                </a:extLst>
              </a:tr>
              <a:tr h="345352">
                <a:tc vMerge="1">
                  <a:txBody>
                    <a:bodyPr/>
                    <a:lstStyle/>
                    <a:p>
                      <a:endParaRPr lang="zh-TW" altLang="en-US"/>
                    </a:p>
                  </a:txBody>
                  <a:tcPr/>
                </a:tc>
                <a:tc vMerge="1">
                  <a:txBody>
                    <a:bodyPr/>
                    <a:lstStyle/>
                    <a:p>
                      <a:endParaRPr lang="zh-TW" altLang="en-US"/>
                    </a:p>
                  </a:txBody>
                  <a:tcPr/>
                </a:tc>
                <a:tc>
                  <a:txBody>
                    <a:bodyPr/>
                    <a:lstStyle/>
                    <a:p>
                      <a:pPr marL="0" algn="ctr" rtl="0" eaLnBrk="1" latinLnBrk="0" hangingPunct="1">
                        <a:lnSpc>
                          <a:spcPct val="100000"/>
                        </a:lnSpc>
                        <a:spcAft>
                          <a:spcPts val="0"/>
                        </a:spcAft>
                      </a:pPr>
                      <a:r>
                        <a:rPr kumimoji="0" lang="zh-TW" sz="1800" kern="100" dirty="0">
                          <a:effectLst/>
                          <a:latin typeface="微軟正黑體" panose="020B0604030504040204" pitchFamily="34" charset="-120"/>
                          <a:ea typeface="微軟正黑體" panose="020B0604030504040204" pitchFamily="34" charset="-120"/>
                        </a:rPr>
                        <a:t>工作進度</a:t>
                      </a:r>
                      <a:r>
                        <a:rPr kumimoji="0" lang="en-US" sz="1800" kern="100" dirty="0">
                          <a:effectLst/>
                          <a:latin typeface="微軟正黑體" panose="020B0604030504040204" pitchFamily="34" charset="-120"/>
                          <a:ea typeface="微軟正黑體" panose="020B0604030504040204" pitchFamily="34" charset="-120"/>
                        </a:rPr>
                        <a:t>-</a:t>
                      </a:r>
                      <a:r>
                        <a:rPr kumimoji="0" lang="zh-TW" sz="1800" kern="100" dirty="0">
                          <a:effectLst/>
                          <a:latin typeface="微軟正黑體" panose="020B0604030504040204" pitchFamily="34" charset="-120"/>
                          <a:ea typeface="微軟正黑體" panose="020B0604030504040204" pitchFamily="34" charset="-120"/>
                        </a:rPr>
                        <a:t>審查作業說明</a:t>
                      </a:r>
                      <a:endParaRPr kumimoji="0" lang="zh-TW" sz="1800" kern="100" dirty="0">
                        <a:solidFill>
                          <a:srgbClr val="195999"/>
                        </a:solidFill>
                        <a:effectLst/>
                        <a:latin typeface="微軟正黑體" panose="020B0604030504040204" pitchFamily="34" charset="-120"/>
                        <a:ea typeface="微軟正黑體" panose="020B0604030504040204" pitchFamily="34" charset="-120"/>
                        <a:cs typeface="Arial" panose="020B0604020202020204" pitchFamily="34" charset="0"/>
                      </a:endParaRPr>
                    </a:p>
                  </a:txBody>
                  <a:tcPr marL="63305" marR="63305" marT="0" marB="0" anchor="ctr"/>
                </a:tc>
                <a:extLst>
                  <a:ext uri="{0D108BD9-81ED-4DB2-BD59-A6C34878D82A}">
                    <a16:rowId xmlns:a16="http://schemas.microsoft.com/office/drawing/2014/main" val="2430023181"/>
                  </a:ext>
                </a:extLst>
              </a:tr>
              <a:tr h="749269">
                <a:tc>
                  <a:txBody>
                    <a:bodyPr/>
                    <a:lstStyle/>
                    <a:p>
                      <a:pPr marL="0" algn="ctr" rtl="0" eaLnBrk="1" latinLnBrk="0" hangingPunct="1">
                        <a:lnSpc>
                          <a:spcPct val="100000"/>
                        </a:lnSpc>
                        <a:spcAft>
                          <a:spcPts val="0"/>
                        </a:spcAft>
                      </a:pPr>
                      <a:r>
                        <a:rPr kumimoji="0" lang="en-US" sz="1800" kern="100" dirty="0">
                          <a:effectLst/>
                          <a:latin typeface="微軟正黑體" panose="020B0604030504040204" pitchFamily="34" charset="-120"/>
                          <a:ea typeface="微軟正黑體" panose="020B0604030504040204" pitchFamily="34" charset="-120"/>
                        </a:rPr>
                        <a:t>1</a:t>
                      </a:r>
                      <a:r>
                        <a:rPr kumimoji="0" lang="en-US" altLang="zh-TW" sz="1800" kern="100" dirty="0">
                          <a:effectLst/>
                          <a:latin typeface="微軟正黑體" panose="020B0604030504040204" pitchFamily="34" charset="-120"/>
                          <a:ea typeface="微軟正黑體" panose="020B0604030504040204" pitchFamily="34" charset="-120"/>
                        </a:rPr>
                        <a:t>0</a:t>
                      </a:r>
                      <a:r>
                        <a:rPr kumimoji="0" lang="en-US" sz="1800" kern="100" dirty="0">
                          <a:effectLst/>
                          <a:latin typeface="微軟正黑體" panose="020B0604030504040204" pitchFamily="34" charset="-120"/>
                          <a:ea typeface="微軟正黑體" panose="020B0604030504040204" pitchFamily="34" charset="-120"/>
                        </a:rPr>
                        <a:t>:</a:t>
                      </a:r>
                      <a:r>
                        <a:rPr kumimoji="0" lang="en-US" altLang="zh-TW" sz="1800" kern="100" dirty="0">
                          <a:effectLst/>
                          <a:latin typeface="微軟正黑體" panose="020B0604030504040204" pitchFamily="34" charset="-120"/>
                          <a:ea typeface="微軟正黑體" panose="020B0604030504040204" pitchFamily="34" charset="-120"/>
                        </a:rPr>
                        <a:t>0</a:t>
                      </a:r>
                      <a:r>
                        <a:rPr kumimoji="0" lang="en-US" sz="1800" kern="100" dirty="0">
                          <a:effectLst/>
                          <a:latin typeface="微軟正黑體" panose="020B0604030504040204" pitchFamily="34" charset="-120"/>
                          <a:ea typeface="微軟正黑體" panose="020B0604030504040204" pitchFamily="34" charset="-120"/>
                        </a:rPr>
                        <a:t>5</a:t>
                      </a:r>
                      <a:r>
                        <a:rPr kumimoji="0" lang="zh-TW" sz="1800" kern="100" dirty="0">
                          <a:effectLst/>
                          <a:latin typeface="微軟正黑體" panose="020B0604030504040204" pitchFamily="34" charset="-120"/>
                          <a:ea typeface="微軟正黑體" panose="020B0604030504040204" pitchFamily="34" charset="-120"/>
                        </a:rPr>
                        <a:t>－</a:t>
                      </a:r>
                      <a:r>
                        <a:rPr kumimoji="0" lang="en-US" sz="1800" kern="100" dirty="0">
                          <a:effectLst/>
                          <a:latin typeface="微軟正黑體" panose="020B0604030504040204" pitchFamily="34" charset="-120"/>
                          <a:ea typeface="微軟正黑體" panose="020B0604030504040204" pitchFamily="34" charset="-120"/>
                        </a:rPr>
                        <a:t>1</a:t>
                      </a:r>
                      <a:r>
                        <a:rPr kumimoji="0" lang="en-US" altLang="zh-TW" sz="1800" kern="100" dirty="0">
                          <a:effectLst/>
                          <a:latin typeface="微軟正黑體" panose="020B0604030504040204" pitchFamily="34" charset="-120"/>
                          <a:ea typeface="微軟正黑體" panose="020B0604030504040204" pitchFamily="34" charset="-120"/>
                        </a:rPr>
                        <a:t>0</a:t>
                      </a:r>
                      <a:r>
                        <a:rPr kumimoji="0" lang="en-US" sz="1800" kern="100" dirty="0">
                          <a:effectLst/>
                          <a:latin typeface="微軟正黑體" panose="020B0604030504040204" pitchFamily="34" charset="-120"/>
                          <a:ea typeface="微軟正黑體" panose="020B0604030504040204" pitchFamily="34" charset="-120"/>
                        </a:rPr>
                        <a:t>:</a:t>
                      </a:r>
                      <a:r>
                        <a:rPr kumimoji="0" lang="en-US" altLang="zh-TW" sz="1800" kern="100" dirty="0">
                          <a:effectLst/>
                          <a:latin typeface="微軟正黑體" panose="020B0604030504040204" pitchFamily="34" charset="-120"/>
                          <a:ea typeface="微軟正黑體" panose="020B0604030504040204" pitchFamily="34" charset="-120"/>
                        </a:rPr>
                        <a:t>5</a:t>
                      </a:r>
                      <a:r>
                        <a:rPr kumimoji="0" lang="en-US" sz="1800" kern="100" dirty="0">
                          <a:effectLst/>
                          <a:latin typeface="微軟正黑體" panose="020B0604030504040204" pitchFamily="34" charset="-120"/>
                          <a:ea typeface="微軟正黑體" panose="020B0604030504040204" pitchFamily="34" charset="-120"/>
                        </a:rPr>
                        <a:t>5</a:t>
                      </a:r>
                      <a:endParaRPr kumimoji="0" lang="zh-TW" sz="1800" kern="100" dirty="0">
                        <a:solidFill>
                          <a:srgbClr val="195999"/>
                        </a:solidFill>
                        <a:effectLst/>
                        <a:latin typeface="微軟正黑體" panose="020B0604030504040204" pitchFamily="34" charset="-120"/>
                        <a:ea typeface="微軟正黑體" panose="020B0604030504040204" pitchFamily="34" charset="-120"/>
                        <a:cs typeface="Arial" panose="020B0604020202020204" pitchFamily="34" charset="0"/>
                      </a:endParaRPr>
                    </a:p>
                  </a:txBody>
                  <a:tcPr marL="63305" marR="63305" marT="0" marB="0" anchor="ctr">
                    <a:solidFill>
                      <a:srgbClr val="195999"/>
                    </a:solidFill>
                  </a:tcPr>
                </a:tc>
                <a:tc>
                  <a:txBody>
                    <a:bodyPr/>
                    <a:lstStyle/>
                    <a:p>
                      <a:pPr marL="0" algn="ctr" rtl="0" eaLnBrk="1" latinLnBrk="0" hangingPunct="1">
                        <a:lnSpc>
                          <a:spcPct val="100000"/>
                        </a:lnSpc>
                        <a:spcAft>
                          <a:spcPts val="0"/>
                        </a:spcAft>
                      </a:pPr>
                      <a:r>
                        <a:rPr kumimoji="0" lang="en-US" sz="1800" kern="100" dirty="0">
                          <a:effectLst/>
                          <a:latin typeface="微軟正黑體" panose="020B0604030504040204" pitchFamily="34" charset="-120"/>
                          <a:ea typeface="微軟正黑體" panose="020B0604030504040204" pitchFamily="34" charset="-120"/>
                        </a:rPr>
                        <a:t>50</a:t>
                      </a:r>
                      <a:r>
                        <a:rPr kumimoji="0" lang="zh-TW" sz="1800" kern="100" dirty="0">
                          <a:effectLst/>
                          <a:latin typeface="微軟正黑體" panose="020B0604030504040204" pitchFamily="34" charset="-120"/>
                          <a:ea typeface="微軟正黑體" panose="020B0604030504040204" pitchFamily="34" charset="-120"/>
                        </a:rPr>
                        <a:t>分鐘</a:t>
                      </a:r>
                      <a:endParaRPr kumimoji="0" lang="zh-TW" sz="1800" kern="100" dirty="0">
                        <a:solidFill>
                          <a:srgbClr val="195999"/>
                        </a:solidFill>
                        <a:effectLst/>
                        <a:latin typeface="微軟正黑體" panose="020B0604030504040204" pitchFamily="34" charset="-120"/>
                        <a:ea typeface="微軟正黑體" panose="020B0604030504040204" pitchFamily="34" charset="-120"/>
                        <a:cs typeface="Arial" panose="020B0604020202020204" pitchFamily="34" charset="0"/>
                      </a:endParaRPr>
                    </a:p>
                  </a:txBody>
                  <a:tcPr marL="63305" marR="63305" marT="0" marB="0" anchor="ctr"/>
                </a:tc>
                <a:tc>
                  <a:txBody>
                    <a:bodyPr/>
                    <a:lstStyle/>
                    <a:p>
                      <a:pPr marL="0" algn="ctr" rtl="0" eaLnBrk="1" latinLnBrk="0" hangingPunct="1">
                        <a:lnSpc>
                          <a:spcPct val="100000"/>
                        </a:lnSpc>
                        <a:spcAft>
                          <a:spcPts val="0"/>
                        </a:spcAft>
                      </a:pPr>
                      <a:r>
                        <a:rPr kumimoji="0" lang="zh-TW" sz="1800" kern="100" dirty="0">
                          <a:effectLst/>
                          <a:latin typeface="微軟正黑體" panose="020B0604030504040204" pitchFamily="34" charset="-120"/>
                          <a:ea typeface="微軟正黑體" panose="020B0604030504040204" pitchFamily="34" charset="-120"/>
                        </a:rPr>
                        <a:t>財務進度</a:t>
                      </a:r>
                      <a:r>
                        <a:rPr kumimoji="0" lang="en-US" sz="1800" kern="100" dirty="0">
                          <a:effectLst/>
                          <a:latin typeface="微軟正黑體" panose="020B0604030504040204" pitchFamily="34" charset="-120"/>
                          <a:ea typeface="微軟正黑體" panose="020B0604030504040204" pitchFamily="34" charset="-120"/>
                        </a:rPr>
                        <a:t>-</a:t>
                      </a:r>
                      <a:r>
                        <a:rPr kumimoji="0" lang="zh-TW" sz="1800" kern="100" dirty="0">
                          <a:effectLst/>
                          <a:latin typeface="微軟正黑體" panose="020B0604030504040204" pitchFamily="34" charset="-120"/>
                          <a:ea typeface="微軟正黑體" panose="020B0604030504040204" pitchFamily="34" charset="-120"/>
                        </a:rPr>
                        <a:t>審查作業說明</a:t>
                      </a:r>
                      <a:endParaRPr kumimoji="0" lang="zh-TW" sz="1800" kern="100" dirty="0">
                        <a:solidFill>
                          <a:srgbClr val="195999"/>
                        </a:solidFill>
                        <a:effectLst/>
                        <a:latin typeface="微軟正黑體" panose="020B0604030504040204" pitchFamily="34" charset="-120"/>
                        <a:ea typeface="微軟正黑體" panose="020B0604030504040204" pitchFamily="34" charset="-120"/>
                        <a:cs typeface="Arial" panose="020B0604020202020204" pitchFamily="34" charset="0"/>
                      </a:endParaRPr>
                    </a:p>
                  </a:txBody>
                  <a:tcPr marL="63305" marR="63305" marT="0" marB="0" anchor="ctr"/>
                </a:tc>
                <a:extLst>
                  <a:ext uri="{0D108BD9-81ED-4DB2-BD59-A6C34878D82A}">
                    <a16:rowId xmlns:a16="http://schemas.microsoft.com/office/drawing/2014/main" val="10003"/>
                  </a:ext>
                </a:extLst>
              </a:tr>
              <a:tr h="678054">
                <a:tc>
                  <a:txBody>
                    <a:bodyPr/>
                    <a:lstStyle/>
                    <a:p>
                      <a:pPr marL="0" algn="ctr" rtl="0" eaLnBrk="1" latinLnBrk="0" hangingPunct="1">
                        <a:lnSpc>
                          <a:spcPct val="100000"/>
                        </a:lnSpc>
                        <a:spcAft>
                          <a:spcPts val="0"/>
                        </a:spcAft>
                      </a:pPr>
                      <a:r>
                        <a:rPr kumimoji="0" lang="en-US" sz="1800" kern="100" dirty="0">
                          <a:effectLst/>
                          <a:latin typeface="微軟正黑體" panose="020B0604030504040204" pitchFamily="34" charset="-120"/>
                          <a:ea typeface="微軟正黑體" panose="020B0604030504040204" pitchFamily="34" charset="-120"/>
                        </a:rPr>
                        <a:t>1</a:t>
                      </a:r>
                      <a:r>
                        <a:rPr kumimoji="0" lang="en-US" altLang="zh-TW" sz="1800" kern="100" dirty="0">
                          <a:effectLst/>
                          <a:latin typeface="微軟正黑體" panose="020B0604030504040204" pitchFamily="34" charset="-120"/>
                          <a:ea typeface="微軟正黑體" panose="020B0604030504040204" pitchFamily="34" charset="-120"/>
                        </a:rPr>
                        <a:t>0</a:t>
                      </a:r>
                      <a:r>
                        <a:rPr kumimoji="0" lang="en-US" sz="1800" kern="100" dirty="0">
                          <a:effectLst/>
                          <a:latin typeface="微軟正黑體" panose="020B0604030504040204" pitchFamily="34" charset="-120"/>
                          <a:ea typeface="微軟正黑體" panose="020B0604030504040204" pitchFamily="34" charset="-120"/>
                        </a:rPr>
                        <a:t>:</a:t>
                      </a:r>
                      <a:r>
                        <a:rPr kumimoji="0" lang="en-US" altLang="zh-TW" sz="1800" kern="100" dirty="0">
                          <a:effectLst/>
                          <a:latin typeface="微軟正黑體" panose="020B0604030504040204" pitchFamily="34" charset="-120"/>
                          <a:ea typeface="微軟正黑體" panose="020B0604030504040204" pitchFamily="34" charset="-120"/>
                        </a:rPr>
                        <a:t>5</a:t>
                      </a:r>
                      <a:r>
                        <a:rPr kumimoji="0" lang="en-US" sz="1800" kern="100" dirty="0">
                          <a:effectLst/>
                          <a:latin typeface="微軟正黑體" panose="020B0604030504040204" pitchFamily="34" charset="-120"/>
                          <a:ea typeface="微軟正黑體" panose="020B0604030504040204" pitchFamily="34" charset="-120"/>
                        </a:rPr>
                        <a:t>5</a:t>
                      </a:r>
                      <a:r>
                        <a:rPr kumimoji="0" lang="zh-TW" sz="1800" kern="100" dirty="0">
                          <a:effectLst/>
                          <a:latin typeface="微軟正黑體" panose="020B0604030504040204" pitchFamily="34" charset="-120"/>
                          <a:ea typeface="微軟正黑體" panose="020B0604030504040204" pitchFamily="34" charset="-120"/>
                        </a:rPr>
                        <a:t>－</a:t>
                      </a:r>
                      <a:r>
                        <a:rPr kumimoji="0" lang="en-US" sz="1800" kern="100" dirty="0">
                          <a:effectLst/>
                          <a:latin typeface="微軟正黑體" panose="020B0604030504040204" pitchFamily="34" charset="-120"/>
                          <a:ea typeface="微軟正黑體" panose="020B0604030504040204" pitchFamily="34" charset="-120"/>
                        </a:rPr>
                        <a:t>1</a:t>
                      </a:r>
                      <a:r>
                        <a:rPr kumimoji="0" lang="en-US" altLang="zh-TW" sz="1800" kern="100" dirty="0">
                          <a:effectLst/>
                          <a:latin typeface="微軟正黑體" panose="020B0604030504040204" pitchFamily="34" charset="-120"/>
                          <a:ea typeface="微軟正黑體" panose="020B0604030504040204" pitchFamily="34" charset="-120"/>
                        </a:rPr>
                        <a:t>1</a:t>
                      </a:r>
                      <a:r>
                        <a:rPr kumimoji="0" lang="en-US" sz="1800" kern="100" dirty="0">
                          <a:effectLst/>
                          <a:latin typeface="微軟正黑體" panose="020B0604030504040204" pitchFamily="34" charset="-120"/>
                          <a:ea typeface="微軟正黑體" panose="020B0604030504040204" pitchFamily="34" charset="-120"/>
                        </a:rPr>
                        <a:t>:</a:t>
                      </a:r>
                      <a:r>
                        <a:rPr kumimoji="0" lang="en-US" altLang="zh-TW" sz="1800" kern="100" dirty="0">
                          <a:effectLst/>
                          <a:latin typeface="微軟正黑體" panose="020B0604030504040204" pitchFamily="34" charset="-120"/>
                          <a:ea typeface="微軟正黑體" panose="020B0604030504040204" pitchFamily="34" charset="-120"/>
                        </a:rPr>
                        <a:t>3</a:t>
                      </a:r>
                      <a:r>
                        <a:rPr kumimoji="0" lang="en-US" sz="1800" kern="100" dirty="0">
                          <a:effectLst/>
                          <a:latin typeface="微軟正黑體" panose="020B0604030504040204" pitchFamily="34" charset="-120"/>
                          <a:ea typeface="微軟正黑體" panose="020B0604030504040204" pitchFamily="34" charset="-120"/>
                        </a:rPr>
                        <a:t>0</a:t>
                      </a:r>
                      <a:endParaRPr kumimoji="0" lang="zh-TW" sz="1800" kern="100" dirty="0">
                        <a:solidFill>
                          <a:srgbClr val="195999"/>
                        </a:solidFill>
                        <a:effectLst/>
                        <a:latin typeface="微軟正黑體" panose="020B0604030504040204" pitchFamily="34" charset="-120"/>
                        <a:ea typeface="微軟正黑體" panose="020B0604030504040204" pitchFamily="34" charset="-120"/>
                        <a:cs typeface="Arial" panose="020B0604020202020204" pitchFamily="34" charset="0"/>
                      </a:endParaRPr>
                    </a:p>
                  </a:txBody>
                  <a:tcPr marL="63305" marR="63305" marT="0" marB="0" anchor="ctr">
                    <a:solidFill>
                      <a:srgbClr val="195999"/>
                    </a:solidFill>
                  </a:tcPr>
                </a:tc>
                <a:tc>
                  <a:txBody>
                    <a:bodyPr/>
                    <a:lstStyle/>
                    <a:p>
                      <a:pPr marL="0" algn="ctr" rtl="0" eaLnBrk="1" latinLnBrk="0" hangingPunct="1">
                        <a:lnSpc>
                          <a:spcPct val="100000"/>
                        </a:lnSpc>
                        <a:spcAft>
                          <a:spcPts val="0"/>
                        </a:spcAft>
                      </a:pPr>
                      <a:r>
                        <a:rPr kumimoji="0" lang="en-US" sz="1800" kern="100" dirty="0">
                          <a:effectLst/>
                          <a:latin typeface="微軟正黑體" panose="020B0604030504040204" pitchFamily="34" charset="-120"/>
                          <a:ea typeface="微軟正黑體" panose="020B0604030504040204" pitchFamily="34" charset="-120"/>
                        </a:rPr>
                        <a:t>35</a:t>
                      </a:r>
                      <a:r>
                        <a:rPr kumimoji="0" lang="zh-TW" sz="1800" kern="100" dirty="0">
                          <a:effectLst/>
                          <a:latin typeface="微軟正黑體" panose="020B0604030504040204" pitchFamily="34" charset="-120"/>
                          <a:ea typeface="微軟正黑體" panose="020B0604030504040204" pitchFamily="34" charset="-120"/>
                        </a:rPr>
                        <a:t>分鐘</a:t>
                      </a:r>
                      <a:endParaRPr kumimoji="0" lang="zh-TW" sz="1800" kern="100" dirty="0">
                        <a:solidFill>
                          <a:srgbClr val="195999"/>
                        </a:solidFill>
                        <a:effectLst/>
                        <a:latin typeface="微軟正黑體" panose="020B0604030504040204" pitchFamily="34" charset="-120"/>
                        <a:ea typeface="微軟正黑體" panose="020B0604030504040204" pitchFamily="34" charset="-120"/>
                        <a:cs typeface="Arial" panose="020B0604020202020204" pitchFamily="34" charset="0"/>
                      </a:endParaRPr>
                    </a:p>
                  </a:txBody>
                  <a:tcPr marL="63305" marR="63305" marT="0" marB="0" anchor="ctr"/>
                </a:tc>
                <a:tc>
                  <a:txBody>
                    <a:bodyPr/>
                    <a:lstStyle/>
                    <a:p>
                      <a:pPr marL="0" algn="ctr" rtl="0" eaLnBrk="1" latinLnBrk="0" hangingPunct="1">
                        <a:lnSpc>
                          <a:spcPct val="100000"/>
                        </a:lnSpc>
                        <a:spcAft>
                          <a:spcPts val="0"/>
                        </a:spcAft>
                      </a:pPr>
                      <a:r>
                        <a:rPr kumimoji="0" lang="en-US" sz="1800" kern="100" dirty="0">
                          <a:effectLst/>
                          <a:latin typeface="微軟正黑體" panose="020B0604030504040204" pitchFamily="34" charset="-120"/>
                          <a:ea typeface="微軟正黑體" panose="020B0604030504040204" pitchFamily="34" charset="-120"/>
                        </a:rPr>
                        <a:t>Q &amp; A</a:t>
                      </a:r>
                      <a:r>
                        <a:rPr kumimoji="0" lang="zh-TW" sz="1800" kern="100" dirty="0">
                          <a:effectLst/>
                          <a:latin typeface="微軟正黑體" panose="020B0604030504040204" pitchFamily="34" charset="-120"/>
                          <a:ea typeface="微軟正黑體" panose="020B0604030504040204" pitchFamily="34" charset="-120"/>
                        </a:rPr>
                        <a:t>時間</a:t>
                      </a:r>
                      <a:endParaRPr kumimoji="0" lang="zh-TW" sz="1800" kern="100" dirty="0">
                        <a:solidFill>
                          <a:srgbClr val="195999"/>
                        </a:solidFill>
                        <a:effectLst/>
                        <a:latin typeface="微軟正黑體" panose="020B0604030504040204" pitchFamily="34" charset="-120"/>
                        <a:ea typeface="微軟正黑體" panose="020B0604030504040204" pitchFamily="34" charset="-120"/>
                        <a:cs typeface="Arial" panose="020B0604020202020204" pitchFamily="34" charset="0"/>
                      </a:endParaRPr>
                    </a:p>
                  </a:txBody>
                  <a:tcPr marL="63305" marR="63305" marT="0" marB="0" anchor="ctr"/>
                </a:tc>
                <a:extLst>
                  <a:ext uri="{0D108BD9-81ED-4DB2-BD59-A6C34878D82A}">
                    <a16:rowId xmlns:a16="http://schemas.microsoft.com/office/drawing/2014/main" val="10004"/>
                  </a:ext>
                </a:extLst>
              </a:tr>
            </a:tbl>
          </a:graphicData>
        </a:graphic>
      </p:graphicFrame>
      <p:sp>
        <p:nvSpPr>
          <p:cNvPr id="14" name="矩形 13"/>
          <p:cNvSpPr/>
          <p:nvPr/>
        </p:nvSpPr>
        <p:spPr>
          <a:xfrm>
            <a:off x="378224" y="4922061"/>
            <a:ext cx="8404932" cy="1115434"/>
          </a:xfrm>
          <a:prstGeom prst="rect">
            <a:avLst/>
          </a:prstGeom>
        </p:spPr>
        <p:txBody>
          <a:bodyPr wrap="square">
            <a:spAutoFit/>
          </a:bodyPr>
          <a:lstStyle/>
          <a:p>
            <a:pPr marL="422041" indent="-422041">
              <a:buFont typeface="Wingdings" panose="05000000000000000000" pitchFamily="2" charset="2"/>
              <a:buChar char="l"/>
            </a:pPr>
            <a:r>
              <a:rPr lang="zh-TW" altLang="en-US" sz="1662" dirty="0">
                <a:latin typeface="Arial" panose="020B0604020202020204" pitchFamily="34" charset="0"/>
                <a:ea typeface="微軟正黑體" panose="020B0604030504040204" pitchFamily="34" charset="-120"/>
              </a:rPr>
              <a:t>為確保視訊品質，請各公司</a:t>
            </a:r>
            <a:r>
              <a:rPr lang="zh-TW" altLang="en-US" sz="1662" b="1" u="sng" dirty="0">
                <a:solidFill>
                  <a:srgbClr val="A64942"/>
                </a:solidFill>
                <a:latin typeface="Arial" panose="020B0604020202020204" pitchFamily="34" charset="0"/>
                <a:ea typeface="微軟正黑體" panose="020B0604030504040204" pitchFamily="34" charset="-120"/>
              </a:rPr>
              <a:t>以公司中文名稱</a:t>
            </a:r>
            <a:r>
              <a:rPr lang="en-US" altLang="zh-TW" sz="1662" b="1" u="sng" dirty="0">
                <a:solidFill>
                  <a:srgbClr val="A64942"/>
                </a:solidFill>
                <a:latin typeface="Arial" panose="020B0604020202020204" pitchFamily="34" charset="0"/>
                <a:ea typeface="微軟正黑體" panose="020B0604030504040204" pitchFamily="34" charset="-120"/>
              </a:rPr>
              <a:t>+</a:t>
            </a:r>
            <a:r>
              <a:rPr lang="zh-TW" altLang="en-US" sz="1662" b="1" u="sng" dirty="0">
                <a:solidFill>
                  <a:srgbClr val="A64942"/>
                </a:solidFill>
                <a:latin typeface="Arial" panose="020B0604020202020204" pitchFamily="34" charset="0"/>
                <a:ea typeface="微軟正黑體" panose="020B0604030504040204" pitchFamily="34" charset="-120"/>
              </a:rPr>
              <a:t>姓名參與視訊</a:t>
            </a:r>
            <a:r>
              <a:rPr lang="zh-TW" altLang="en-US" sz="1662" dirty="0">
                <a:latin typeface="Arial" panose="020B0604020202020204" pitchFamily="34" charset="0"/>
                <a:ea typeface="微軟正黑體" panose="020B0604030504040204" pitchFamily="34" charset="-120"/>
              </a:rPr>
              <a:t>，以便核對身份。</a:t>
            </a:r>
            <a:endParaRPr lang="en-US" altLang="zh-TW" sz="1662" dirty="0">
              <a:latin typeface="Arial" panose="020B0604020202020204" pitchFamily="34" charset="0"/>
              <a:ea typeface="微軟正黑體" panose="020B0604030504040204" pitchFamily="34" charset="-120"/>
            </a:endParaRPr>
          </a:p>
          <a:p>
            <a:endParaRPr lang="en-US" altLang="zh-TW" sz="1662" dirty="0">
              <a:latin typeface="Arial" panose="020B0604020202020204" pitchFamily="34" charset="0"/>
              <a:ea typeface="微軟正黑體" panose="020B0604030504040204" pitchFamily="34" charset="-120"/>
            </a:endParaRPr>
          </a:p>
          <a:p>
            <a:pPr marL="422041" indent="-422041">
              <a:buFont typeface="Wingdings" panose="05000000000000000000" pitchFamily="2" charset="2"/>
              <a:buChar char="l"/>
            </a:pPr>
            <a:r>
              <a:rPr lang="zh-TW" altLang="en-US" sz="1662" dirty="0">
                <a:latin typeface="Arial" panose="020B0604020202020204" pitchFamily="34" charset="0"/>
                <a:ea typeface="微軟正黑體" panose="020B0604030504040204" pitchFamily="34" charset="-120"/>
              </a:rPr>
              <a:t>為避免聲音干擾，講者開始簡報後，辦公室將關閉各公司麥克風功能，若有</a:t>
            </a:r>
            <a:r>
              <a:rPr lang="zh-TW" altLang="en-US" sz="1662" b="1" u="sng" dirty="0">
                <a:solidFill>
                  <a:srgbClr val="A64942"/>
                </a:solidFill>
                <a:latin typeface="Arial" panose="020B0604020202020204" pitchFamily="34" charset="0"/>
                <a:ea typeface="微軟正黑體" panose="020B0604030504040204" pitchFamily="34" charset="-120"/>
              </a:rPr>
              <a:t>問題</a:t>
            </a:r>
            <a:r>
              <a:rPr lang="zh-TW" altLang="en-US" sz="1662" dirty="0">
                <a:latin typeface="Arial" panose="020B0604020202020204" pitchFamily="34" charset="0"/>
                <a:ea typeface="微軟正黑體" panose="020B0604030504040204" pitchFamily="34" charset="-120"/>
              </a:rPr>
              <a:t>請先以紙筆紀錄或留言至訊息串，並於</a:t>
            </a:r>
            <a:r>
              <a:rPr lang="en-US" altLang="zh-TW" sz="1662" b="1" u="sng" dirty="0">
                <a:solidFill>
                  <a:srgbClr val="A64942"/>
                </a:solidFill>
                <a:latin typeface="Arial" panose="020B0604020202020204" pitchFamily="34" charset="0"/>
                <a:ea typeface="微軟正黑體" panose="020B0604030504040204" pitchFamily="34" charset="-120"/>
              </a:rPr>
              <a:t>QA</a:t>
            </a:r>
            <a:r>
              <a:rPr lang="zh-TW" altLang="en-US" sz="1662" b="1" u="sng" dirty="0">
                <a:solidFill>
                  <a:srgbClr val="A64942"/>
                </a:solidFill>
                <a:latin typeface="Arial" panose="020B0604020202020204" pitchFamily="34" charset="0"/>
                <a:ea typeface="微軟正黑體" panose="020B0604030504040204" pitchFamily="34" charset="-120"/>
              </a:rPr>
              <a:t>交流時間統一提出</a:t>
            </a:r>
            <a:r>
              <a:rPr lang="zh-TW" altLang="en-US" sz="1662" dirty="0">
                <a:latin typeface="Arial" panose="020B0604020202020204" pitchFamily="34" charset="0"/>
                <a:ea typeface="微軟正黑體" panose="020B0604030504040204" pitchFamily="34" charset="-120"/>
              </a:rPr>
              <a:t>。</a:t>
            </a:r>
          </a:p>
        </p:txBody>
      </p:sp>
    </p:spTree>
    <p:extLst>
      <p:ext uri="{BB962C8B-B14F-4D97-AF65-F5344CB8AC3E}">
        <p14:creationId xmlns:p14="http://schemas.microsoft.com/office/powerpoint/2010/main" val="128457883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圖片 9"/>
          <p:cNvPicPr>
            <a:picLocks noChangeAspect="1"/>
          </p:cNvPicPr>
          <p:nvPr/>
        </p:nvPicPr>
        <p:blipFill>
          <a:blip r:embed="rId3"/>
          <a:stretch>
            <a:fillRect/>
          </a:stretch>
        </p:blipFill>
        <p:spPr>
          <a:xfrm>
            <a:off x="2293033" y="1196078"/>
            <a:ext cx="6045097" cy="4049680"/>
          </a:xfrm>
          <a:prstGeom prst="rect">
            <a:avLst/>
          </a:prstGeom>
        </p:spPr>
      </p:pic>
      <p:sp>
        <p:nvSpPr>
          <p:cNvPr id="9" name="Rectangle 3"/>
          <p:cNvSpPr>
            <a:spLocks noChangeArrowheads="1"/>
          </p:cNvSpPr>
          <p:nvPr/>
        </p:nvSpPr>
        <p:spPr bwMode="auto">
          <a:xfrm>
            <a:off x="417635" y="603739"/>
            <a:ext cx="8308731" cy="435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ctr"/>
          <a:lstStyle/>
          <a:p>
            <a:pPr algn="ctr">
              <a:spcBef>
                <a:spcPct val="50000"/>
              </a:spcBef>
            </a:pPr>
            <a:r>
              <a:rPr lang="zh-TW" altLang="en-US" sz="3600" b="1" dirty="0">
                <a:solidFill>
                  <a:srgbClr val="195999"/>
                </a:solidFill>
                <a:latin typeface="Arial" panose="020B0604020202020204" pitchFamily="34" charset="0"/>
                <a:ea typeface="微軟正黑體" panose="020B0604030504040204" pitchFamily="34" charset="-120"/>
              </a:rPr>
              <a:t>陸</a:t>
            </a:r>
            <a:r>
              <a:rPr lang="en-US" altLang="zh-TW" sz="3600" b="1" dirty="0">
                <a:solidFill>
                  <a:srgbClr val="195999"/>
                </a:solidFill>
                <a:latin typeface="微軟正黑體" panose="020B0604030504040204" pitchFamily="34" charset="-120"/>
                <a:ea typeface="微軟正黑體" panose="020B0604030504040204" pitchFamily="34" charset="-120"/>
              </a:rPr>
              <a:t>﹑</a:t>
            </a:r>
            <a:r>
              <a:rPr lang="zh-TW" altLang="en-US" sz="3600" b="1" dirty="0">
                <a:solidFill>
                  <a:srgbClr val="195999"/>
                </a:solidFill>
                <a:latin typeface="微軟正黑體" panose="020B0604030504040204" pitchFamily="34" charset="-120"/>
                <a:ea typeface="微軟正黑體" panose="020B0604030504040204" pitchFamily="34" charset="-120"/>
              </a:rPr>
              <a:t>相關文件下載位置</a:t>
            </a:r>
            <a:endParaRPr lang="en-US" altLang="zh-TW" sz="3600" b="1" dirty="0">
              <a:solidFill>
                <a:srgbClr val="195999"/>
              </a:solidFill>
              <a:latin typeface="Arial" panose="020B0604020202020204" pitchFamily="34" charset="0"/>
              <a:ea typeface="微軟正黑體" panose="020B0604030504040204" pitchFamily="34" charset="-120"/>
            </a:endParaRPr>
          </a:p>
        </p:txBody>
      </p:sp>
      <p:sp>
        <p:nvSpPr>
          <p:cNvPr id="7" name="圓角矩形 6"/>
          <p:cNvSpPr/>
          <p:nvPr/>
        </p:nvSpPr>
        <p:spPr>
          <a:xfrm>
            <a:off x="3973789" y="3655851"/>
            <a:ext cx="1529323" cy="1549713"/>
          </a:xfrm>
          <a:prstGeom prst="round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2954"/>
          </a:p>
        </p:txBody>
      </p:sp>
      <p:pic>
        <p:nvPicPr>
          <p:cNvPr id="26" name="Picture 4" descr="C:\Users\CITD online\Desktop\hand.png"/>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rot="19672164">
            <a:off x="4920173" y="4419638"/>
            <a:ext cx="939312" cy="13291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投影片編號版面配置區 1"/>
          <p:cNvSpPr>
            <a:spLocks noGrp="1"/>
          </p:cNvSpPr>
          <p:nvPr>
            <p:ph type="sldNum" sz="quarter" idx="12"/>
          </p:nvPr>
        </p:nvSpPr>
        <p:spPr>
          <a:xfrm>
            <a:off x="6591300" y="6068413"/>
            <a:ext cx="2057400" cy="337038"/>
          </a:xfrm>
        </p:spPr>
        <p:txBody>
          <a:bodyPr/>
          <a:lstStyle/>
          <a:p>
            <a:fld id="{399568F1-1F4A-4DD5-A767-535B5DC69A90}" type="slidenum">
              <a:rPr lang="zh-TW" altLang="en-US" smtClean="0"/>
              <a:t>19</a:t>
            </a:fld>
            <a:endParaRPr lang="zh-TW" altLang="en-US" dirty="0"/>
          </a:p>
        </p:txBody>
      </p:sp>
      <p:grpSp>
        <p:nvGrpSpPr>
          <p:cNvPr id="5" name="群組 4"/>
          <p:cNvGrpSpPr/>
          <p:nvPr/>
        </p:nvGrpSpPr>
        <p:grpSpPr>
          <a:xfrm>
            <a:off x="2135030" y="5333876"/>
            <a:ext cx="6203100" cy="1524123"/>
            <a:chOff x="189003" y="2863247"/>
            <a:chExt cx="5422758" cy="1259989"/>
          </a:xfrm>
        </p:grpSpPr>
        <p:grpSp>
          <p:nvGrpSpPr>
            <p:cNvPr id="3" name="群組 2"/>
            <p:cNvGrpSpPr/>
            <p:nvPr/>
          </p:nvGrpSpPr>
          <p:grpSpPr>
            <a:xfrm>
              <a:off x="189003" y="2863247"/>
              <a:ext cx="5422758" cy="1206820"/>
              <a:chOff x="189003" y="2863247"/>
              <a:chExt cx="4674110" cy="1268126"/>
            </a:xfrm>
          </p:grpSpPr>
          <p:sp>
            <p:nvSpPr>
              <p:cNvPr id="22" name="圓角矩形 21"/>
              <p:cNvSpPr/>
              <p:nvPr/>
            </p:nvSpPr>
            <p:spPr>
              <a:xfrm>
                <a:off x="189003" y="2863247"/>
                <a:ext cx="4674110" cy="1268126"/>
              </a:xfrm>
              <a:prstGeom prst="roundRect">
                <a:avLst>
                  <a:gd name="adj" fmla="val 10941"/>
                </a:avLst>
              </a:prstGeom>
              <a:solidFill>
                <a:schemeClr val="accent6">
                  <a:lumMod val="20000"/>
                  <a:lumOff val="80000"/>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2954"/>
              </a:p>
            </p:txBody>
          </p:sp>
          <p:sp>
            <p:nvSpPr>
              <p:cNvPr id="23" name="圓角矩形 22"/>
              <p:cNvSpPr/>
              <p:nvPr/>
            </p:nvSpPr>
            <p:spPr>
              <a:xfrm>
                <a:off x="208353" y="2978494"/>
                <a:ext cx="4573806" cy="1049975"/>
              </a:xfrm>
              <a:prstGeom prst="roundRect">
                <a:avLst>
                  <a:gd name="adj" fmla="val 11708"/>
                </a:avLst>
              </a:prstGeom>
              <a:solidFill>
                <a:schemeClr val="bg1">
                  <a:alpha val="60000"/>
                </a:schemeClr>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2954"/>
              </a:p>
            </p:txBody>
          </p:sp>
        </p:grpSp>
        <p:sp>
          <p:nvSpPr>
            <p:cNvPr id="24" name="矩形 23"/>
            <p:cNvSpPr/>
            <p:nvPr/>
          </p:nvSpPr>
          <p:spPr>
            <a:xfrm>
              <a:off x="353738" y="3056288"/>
              <a:ext cx="5211512" cy="1066948"/>
            </a:xfrm>
            <a:prstGeom prst="rect">
              <a:avLst/>
            </a:prstGeom>
            <a:noFill/>
          </p:spPr>
          <p:txBody>
            <a:bodyPr wrap="square">
              <a:spAutoFit/>
            </a:bodyPr>
            <a:lstStyle/>
            <a:p>
              <a:pPr>
                <a:lnSpc>
                  <a:spcPts val="2769"/>
                </a:lnSpc>
                <a:spcAft>
                  <a:spcPts val="554"/>
                </a:spcAft>
              </a:pPr>
              <a:r>
                <a:rPr lang="zh-TW" altLang="en-US" sz="2000" b="1" kern="0" dirty="0">
                  <a:latin typeface="微軟正黑體" panose="020B0604030504040204" pitchFamily="34" charset="-120"/>
                  <a:ea typeface="微軟正黑體" panose="020B0604030504040204" pitchFamily="34" charset="-120"/>
                </a:rPr>
                <a:t>相關附件請至「智慧機械</a:t>
              </a:r>
              <a:r>
                <a:rPr lang="en-US" altLang="zh-TW" sz="2000" b="1" kern="0" dirty="0">
                  <a:latin typeface="微軟正黑體" panose="020B0604030504040204" pitchFamily="34" charset="-120"/>
                  <a:ea typeface="微軟正黑體" panose="020B0604030504040204" pitchFamily="34" charset="-120"/>
                </a:rPr>
                <a:t>-</a:t>
              </a:r>
              <a:r>
                <a:rPr lang="zh-TW" altLang="en-US" sz="2000" b="1" kern="0" dirty="0">
                  <a:latin typeface="微軟正黑體" panose="020B0604030504040204" pitchFamily="34" charset="-120"/>
                  <a:ea typeface="微軟正黑體" panose="020B0604030504040204" pitchFamily="34" charset="-120"/>
                </a:rPr>
                <a:t>產業聚落供應鏈數位串流暨</a:t>
              </a:r>
              <a:r>
                <a:rPr lang="en-US" altLang="zh-TW" sz="2000" b="1" kern="0" dirty="0">
                  <a:latin typeface="微軟正黑體" panose="020B0604030504040204" pitchFamily="34" charset="-120"/>
                  <a:ea typeface="微軟正黑體" panose="020B0604030504040204" pitchFamily="34" charset="-120"/>
                </a:rPr>
                <a:t>AI</a:t>
              </a:r>
              <a:r>
                <a:rPr lang="zh-TW" altLang="en-US" sz="2000" b="1" kern="0" dirty="0">
                  <a:latin typeface="微軟正黑體" panose="020B0604030504040204" pitchFamily="34" charset="-120"/>
                  <a:ea typeface="微軟正黑體" panose="020B0604030504040204" pitchFamily="34" charset="-120"/>
                </a:rPr>
                <a:t>應用</a:t>
              </a:r>
              <a:r>
                <a:rPr lang="en-US" altLang="zh-TW" sz="2000" b="1" kern="0" dirty="0">
                  <a:latin typeface="微軟正黑體" panose="020B0604030504040204" pitchFamily="34" charset="-120"/>
                  <a:ea typeface="微軟正黑體" panose="020B0604030504040204" pitchFamily="34" charset="-120"/>
                </a:rPr>
                <a:t>(</a:t>
              </a:r>
              <a:r>
                <a:rPr lang="zh-TW" altLang="en-US" sz="2000" b="1" kern="0" dirty="0">
                  <a:latin typeface="微軟正黑體" panose="020B0604030504040204" pitchFamily="34" charset="-120"/>
                  <a:ea typeface="微軟正黑體" panose="020B0604030504040204" pitchFamily="34" charset="-120"/>
                </a:rPr>
                <a:t>主題式研發計畫</a:t>
              </a:r>
              <a:r>
                <a:rPr lang="en-US" altLang="zh-TW" sz="2000" b="1" kern="0" dirty="0">
                  <a:latin typeface="微軟正黑體" panose="020B0604030504040204" pitchFamily="34" charset="-120"/>
                  <a:ea typeface="微軟正黑體" panose="020B0604030504040204" pitchFamily="34" charset="-120"/>
                </a:rPr>
                <a:t>)</a:t>
              </a:r>
              <a:r>
                <a:rPr lang="zh-TW" altLang="en-US" sz="2000" b="1" kern="0" dirty="0">
                  <a:latin typeface="微軟正黑體" panose="020B0604030504040204" pitchFamily="34" charset="-120"/>
                  <a:ea typeface="微軟正黑體" panose="020B0604030504040204" pitchFamily="34" charset="-120"/>
                </a:rPr>
                <a:t>」</a:t>
              </a:r>
              <a:r>
                <a:rPr lang="en-US" altLang="zh-TW" sz="2000" b="1" kern="0" dirty="0">
                  <a:latin typeface="微軟正黑體" panose="020B0604030504040204" pitchFamily="34" charset="-120"/>
                  <a:ea typeface="微軟正黑體" panose="020B0604030504040204" pitchFamily="34" charset="-120"/>
                </a:rPr>
                <a:t>→</a:t>
              </a:r>
              <a:r>
                <a:rPr lang="zh-TW" altLang="en-US" sz="2000" b="1" kern="0" dirty="0">
                  <a:latin typeface="微軟正黑體" panose="020B0604030504040204" pitchFamily="34" charset="-120"/>
                  <a:ea typeface="微軟正黑體" panose="020B0604030504040204" pitchFamily="34" charset="-120"/>
                </a:rPr>
                <a:t> </a:t>
              </a:r>
              <a:r>
                <a:rPr lang="en-US" altLang="zh-TW" sz="2000" b="1" kern="0" dirty="0">
                  <a:latin typeface="微軟正黑體" panose="020B0604030504040204" pitchFamily="34" charset="-120"/>
                  <a:ea typeface="微軟正黑體" panose="020B0604030504040204" pitchFamily="34" charset="-120"/>
                </a:rPr>
                <a:t>04 </a:t>
              </a:r>
              <a:r>
                <a:rPr lang="zh-TW" altLang="en-US" sz="2000" b="1" kern="0" dirty="0">
                  <a:latin typeface="微軟正黑體" panose="020B0604030504040204" pitchFamily="34" charset="-120"/>
                  <a:ea typeface="微軟正黑體" panose="020B0604030504040204" pitchFamily="34" charset="-120"/>
                </a:rPr>
                <a:t>結案階段相關文件</a:t>
              </a:r>
              <a:endParaRPr lang="en-US" altLang="zh-TW" sz="2000" b="1" kern="0" dirty="0">
                <a:latin typeface="微軟正黑體" panose="020B0604030504040204" pitchFamily="34" charset="-120"/>
                <a:ea typeface="微軟正黑體" panose="020B0604030504040204" pitchFamily="34" charset="-120"/>
              </a:endParaRPr>
            </a:p>
          </p:txBody>
        </p:sp>
      </p:grpSp>
      <p:pic>
        <p:nvPicPr>
          <p:cNvPr id="12" name="圖片 11"/>
          <p:cNvPicPr>
            <a:picLocks noChangeAspect="1"/>
          </p:cNvPicPr>
          <p:nvPr/>
        </p:nvPicPr>
        <p:blipFill>
          <a:blip r:embed="rId5"/>
          <a:stretch>
            <a:fillRect/>
          </a:stretch>
        </p:blipFill>
        <p:spPr>
          <a:xfrm>
            <a:off x="171401" y="1867658"/>
            <a:ext cx="2476149" cy="3106779"/>
          </a:xfrm>
          <a:prstGeom prst="rect">
            <a:avLst/>
          </a:prstGeom>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 Box 6"/>
          <p:cNvSpPr txBox="1">
            <a:spLocks noChangeArrowheads="1"/>
          </p:cNvSpPr>
          <p:nvPr/>
        </p:nvSpPr>
        <p:spPr bwMode="auto">
          <a:xfrm>
            <a:off x="261257" y="1516934"/>
            <a:ext cx="8465109" cy="4281685"/>
          </a:xfrm>
          <a:prstGeom prst="rect">
            <a:avLst/>
          </a:prstGeom>
          <a:noFill/>
          <a:ln w="9525">
            <a:noFill/>
            <a:miter lim="800000"/>
            <a:headEnd/>
            <a:tailEnd/>
          </a:ln>
          <a:effectLst/>
        </p:spPr>
        <p:txBody>
          <a:bodyPr wrap="square">
            <a:spAutoFit/>
          </a:bodyPr>
          <a:lstStyle/>
          <a:p>
            <a:pPr>
              <a:lnSpc>
                <a:spcPct val="130000"/>
              </a:lnSpc>
              <a:defRPr/>
            </a:pPr>
            <a:r>
              <a:rPr lang="zh-TW" altLang="en-US" sz="2800" b="1" dirty="0">
                <a:solidFill>
                  <a:schemeClr val="accent6"/>
                </a:solidFill>
                <a:latin typeface="Arial" panose="020B0604020202020204" pitchFamily="34" charset="0"/>
                <a:ea typeface="微軟正黑體" panose="020B0604030504040204" pitchFamily="34" charset="-120"/>
              </a:rPr>
              <a:t>補助款契約書第</a:t>
            </a:r>
            <a:r>
              <a:rPr lang="en-US" altLang="zh-TW" sz="2800" b="1" dirty="0">
                <a:solidFill>
                  <a:schemeClr val="accent6"/>
                </a:solidFill>
                <a:latin typeface="Arial" panose="020B0604020202020204" pitchFamily="34" charset="0"/>
                <a:ea typeface="微軟正黑體" panose="020B0604030504040204" pitchFamily="34" charset="-120"/>
                <a:cs typeface="Arial" panose="020B0604020202020204" pitchFamily="34" charset="0"/>
              </a:rPr>
              <a:t>8</a:t>
            </a:r>
            <a:r>
              <a:rPr lang="zh-TW" altLang="en-US" sz="2800" b="1" dirty="0">
                <a:solidFill>
                  <a:schemeClr val="accent6"/>
                </a:solidFill>
                <a:latin typeface="Arial" panose="020B0604020202020204" pitchFamily="34" charset="0"/>
                <a:ea typeface="微軟正黑體" panose="020B0604030504040204" pitchFamily="34" charset="-120"/>
              </a:rPr>
              <a:t>條</a:t>
            </a:r>
            <a:r>
              <a:rPr lang="en-US" altLang="zh-TW" sz="2800" b="1" dirty="0">
                <a:solidFill>
                  <a:schemeClr val="accent6"/>
                </a:solidFill>
                <a:latin typeface="Arial" panose="020B0604020202020204" pitchFamily="34" charset="0"/>
                <a:ea typeface="微軟正黑體" panose="020B0604030504040204" pitchFamily="34" charset="-120"/>
              </a:rPr>
              <a:t>:</a:t>
            </a:r>
            <a:r>
              <a:rPr lang="zh-TW" altLang="en-US" sz="2800" b="1" dirty="0">
                <a:solidFill>
                  <a:schemeClr val="accent6"/>
                </a:solidFill>
                <a:latin typeface="Arial" panose="020B0604020202020204" pitchFamily="34" charset="0"/>
                <a:ea typeface="微軟正黑體" panose="020B0604030504040204" pitchFamily="34" charset="-120"/>
              </a:rPr>
              <a:t>工作報告與進度查核</a:t>
            </a:r>
            <a:endParaRPr lang="en-US" altLang="zh-TW" sz="2800" b="1" dirty="0">
              <a:solidFill>
                <a:schemeClr val="accent6"/>
              </a:solidFill>
              <a:latin typeface="Arial" panose="020B0604020202020204" pitchFamily="34" charset="0"/>
              <a:ea typeface="微軟正黑體" panose="020B0604030504040204" pitchFamily="34" charset="-120"/>
            </a:endParaRPr>
          </a:p>
          <a:p>
            <a:pPr marL="562722" indent="-562722" algn="just">
              <a:lnSpc>
                <a:spcPts val="2308"/>
              </a:lnSpc>
              <a:spcBef>
                <a:spcPts val="0"/>
              </a:spcBef>
              <a:spcAft>
                <a:spcPts val="554"/>
              </a:spcAft>
              <a:buClr>
                <a:schemeClr val="tx1"/>
              </a:buClr>
              <a:defRPr/>
            </a:pPr>
            <a:r>
              <a:rPr lang="zh-TW" altLang="en-US" sz="2400" b="1" dirty="0" smtClean="0">
                <a:latin typeface="微軟正黑體" panose="020B0604030504040204" pitchFamily="34" charset="-120"/>
                <a:ea typeface="微軟正黑體" panose="020B0604030504040204" pitchFamily="34" charset="-120"/>
              </a:rPr>
              <a:t>二、異常</a:t>
            </a:r>
            <a:r>
              <a:rPr lang="zh-TW" altLang="en-US" sz="2400" b="1" dirty="0">
                <a:latin typeface="微軟正黑體" panose="020B0604030504040204" pitchFamily="34" charset="-120"/>
                <a:ea typeface="微軟正黑體" panose="020B0604030504040204" pitchFamily="34" charset="-120"/>
              </a:rPr>
              <a:t>管理：</a:t>
            </a:r>
            <a:endParaRPr lang="en-US" altLang="zh-TW" sz="2400" b="1" dirty="0">
              <a:latin typeface="微軟正黑體" panose="020B0604030504040204" pitchFamily="34" charset="-120"/>
              <a:ea typeface="微軟正黑體" panose="020B0604030504040204" pitchFamily="34" charset="-120"/>
            </a:endParaRPr>
          </a:p>
          <a:p>
            <a:pPr marL="908561" indent="-335582" algn="just">
              <a:lnSpc>
                <a:spcPts val="2308"/>
              </a:lnSpc>
              <a:spcBef>
                <a:spcPts val="0"/>
              </a:spcBef>
              <a:spcAft>
                <a:spcPts val="554"/>
              </a:spcAft>
              <a:buClr>
                <a:schemeClr val="tx1"/>
              </a:buClr>
              <a:defRPr/>
            </a:pPr>
            <a:r>
              <a:rPr kumimoji="0" lang="zh-TW" altLang="en-US" sz="2400" b="1" dirty="0">
                <a:latin typeface="微軟正黑體" panose="020B0604030504040204" pitchFamily="34" charset="-120"/>
                <a:ea typeface="微軟正黑體" panose="020B0604030504040204" pitchFamily="34" charset="-120"/>
              </a:rPr>
              <a:t>１</a:t>
            </a:r>
            <a:r>
              <a:rPr kumimoji="0" lang="en-US" altLang="zh-TW" sz="2400" b="1" dirty="0">
                <a:latin typeface="微軟正黑體" panose="020B0604030504040204" pitchFamily="34" charset="-120"/>
                <a:ea typeface="微軟正黑體" panose="020B0604030504040204" pitchFamily="34" charset="-120"/>
              </a:rPr>
              <a:t>.</a:t>
            </a:r>
            <a:r>
              <a:rPr kumimoji="0" lang="zh-TW" altLang="en-US" sz="2400" b="1" dirty="0">
                <a:latin typeface="微軟正黑體" panose="020B0604030504040204" pitchFamily="34" charset="-120"/>
                <a:ea typeface="微軟正黑體" panose="020B0604030504040204" pitchFamily="34" charset="-120"/>
              </a:rPr>
              <a:t>於計畫執行期間，若甲方發現有異常情況或違背契約規定者，甲方應要求乙方限期改善。</a:t>
            </a:r>
          </a:p>
          <a:p>
            <a:pPr marL="908561" indent="-335582" algn="just">
              <a:lnSpc>
                <a:spcPts val="2308"/>
              </a:lnSpc>
              <a:spcBef>
                <a:spcPts val="0"/>
              </a:spcBef>
              <a:spcAft>
                <a:spcPts val="554"/>
              </a:spcAft>
              <a:buClr>
                <a:schemeClr val="tx1"/>
              </a:buClr>
              <a:defRPr/>
            </a:pPr>
            <a:r>
              <a:rPr kumimoji="0" lang="zh-TW" altLang="en-US" sz="2400" b="1" dirty="0">
                <a:latin typeface="微軟正黑體" panose="020B0604030504040204" pitchFamily="34" charset="-120"/>
                <a:ea typeface="微軟正黑體" panose="020B0604030504040204" pitchFamily="34" charset="-120"/>
              </a:rPr>
              <a:t>２</a:t>
            </a:r>
            <a:r>
              <a:rPr kumimoji="0" lang="en-US" altLang="zh-TW" sz="2400" b="1" dirty="0">
                <a:latin typeface="微軟正黑體" panose="020B0604030504040204" pitchFamily="34" charset="-120"/>
                <a:ea typeface="微軟正黑體" panose="020B0604030504040204" pitchFamily="34" charset="-120"/>
              </a:rPr>
              <a:t>.</a:t>
            </a:r>
            <a:r>
              <a:rPr kumimoji="0" lang="zh-TW" altLang="en-US" sz="2400" b="1" dirty="0">
                <a:latin typeface="微軟正黑體" panose="020B0604030504040204" pitchFamily="34" charset="-120"/>
                <a:ea typeface="微軟正黑體" panose="020B0604030504040204" pitchFamily="34" charset="-120"/>
              </a:rPr>
              <a:t>若乙方於期限內完成改善並經甲方評審委員確認核可後，始得繼續執行個案計畫。</a:t>
            </a:r>
          </a:p>
          <a:p>
            <a:pPr marL="908561" indent="-335582" algn="just">
              <a:lnSpc>
                <a:spcPts val="2308"/>
              </a:lnSpc>
              <a:spcBef>
                <a:spcPts val="0"/>
              </a:spcBef>
              <a:spcAft>
                <a:spcPts val="554"/>
              </a:spcAft>
              <a:buClr>
                <a:schemeClr val="tx1"/>
              </a:buClr>
              <a:defRPr/>
            </a:pPr>
            <a:r>
              <a:rPr kumimoji="0" lang="zh-TW" altLang="en-US" sz="2400" b="1" dirty="0">
                <a:latin typeface="微軟正黑體" panose="020B0604030504040204" pitchFamily="34" charset="-120"/>
                <a:ea typeface="微軟正黑體" panose="020B0604030504040204" pitchFamily="34" charset="-120"/>
              </a:rPr>
              <a:t>３</a:t>
            </a:r>
            <a:r>
              <a:rPr kumimoji="0" lang="en-US" altLang="zh-TW" sz="2400" b="1" dirty="0">
                <a:latin typeface="微軟正黑體" panose="020B0604030504040204" pitchFamily="34" charset="-120"/>
                <a:ea typeface="微軟正黑體" panose="020B0604030504040204" pitchFamily="34" charset="-120"/>
              </a:rPr>
              <a:t>.</a:t>
            </a:r>
            <a:r>
              <a:rPr kumimoji="0" lang="zh-TW" altLang="en-US" sz="2400" b="1" dirty="0">
                <a:latin typeface="微軟正黑體" panose="020B0604030504040204" pitchFamily="34" charset="-120"/>
                <a:ea typeface="微軟正黑體" panose="020B0604030504040204" pitchFamily="34" charset="-120"/>
              </a:rPr>
              <a:t>若乙方未能於期限內改善或異常情節重大者，應由甲方提請該類組計畫審議會審議。</a:t>
            </a:r>
          </a:p>
          <a:p>
            <a:pPr marL="908561" indent="-335582" algn="just">
              <a:lnSpc>
                <a:spcPts val="2308"/>
              </a:lnSpc>
              <a:spcBef>
                <a:spcPts val="0"/>
              </a:spcBef>
              <a:spcAft>
                <a:spcPts val="554"/>
              </a:spcAft>
              <a:buClr>
                <a:schemeClr val="tx1"/>
              </a:buClr>
              <a:defRPr/>
            </a:pPr>
            <a:r>
              <a:rPr kumimoji="0" lang="zh-TW" altLang="en-US" sz="2400" b="1" dirty="0">
                <a:latin typeface="微軟正黑體" panose="020B0604030504040204" pitchFamily="34" charset="-120"/>
                <a:ea typeface="微軟正黑體" panose="020B0604030504040204" pitchFamily="34" charset="-120"/>
              </a:rPr>
              <a:t>４</a:t>
            </a:r>
            <a:r>
              <a:rPr kumimoji="0" lang="en-US" altLang="zh-TW" sz="2400" b="1" dirty="0">
                <a:latin typeface="微軟正黑體" panose="020B0604030504040204" pitchFamily="34" charset="-120"/>
                <a:ea typeface="微軟正黑體" panose="020B0604030504040204" pitchFamily="34" charset="-120"/>
              </a:rPr>
              <a:t>.</a:t>
            </a:r>
            <a:r>
              <a:rPr lang="zh-TW" altLang="en-US" sz="2400" b="1" dirty="0">
                <a:solidFill>
                  <a:srgbClr val="0066CC"/>
                </a:solidFill>
                <a:latin typeface="微軟正黑體" panose="020B0604030504040204" pitchFamily="34" charset="-120"/>
                <a:ea typeface="微軟正黑體" panose="020B0604030504040204" pitchFamily="34" charset="-120"/>
              </a:rPr>
              <a:t>異常情節輕微</a:t>
            </a:r>
            <a:r>
              <a:rPr kumimoji="0" lang="zh-TW" altLang="en-US" sz="2400" b="1" dirty="0">
                <a:latin typeface="微軟正黑體" panose="020B0604030504040204" pitchFamily="34" charset="-120"/>
                <a:ea typeface="微軟正黑體" panose="020B0604030504040204" pitchFamily="34" charset="-120"/>
              </a:rPr>
              <a:t>者，得予以</a:t>
            </a:r>
            <a:r>
              <a:rPr lang="zh-TW" altLang="en-US" sz="2400" b="1" dirty="0">
                <a:solidFill>
                  <a:srgbClr val="0066CC"/>
                </a:solidFill>
                <a:latin typeface="微軟正黑體" panose="020B0604030504040204" pitchFamily="34" charset="-120"/>
                <a:ea typeface="微軟正黑體" panose="020B0604030504040204" pitchFamily="34" charset="-120"/>
              </a:rPr>
              <a:t>現況結案</a:t>
            </a:r>
            <a:r>
              <a:rPr kumimoji="0" lang="zh-TW" altLang="en-US" sz="2400" b="1" dirty="0">
                <a:latin typeface="微軟正黑體" panose="020B0604030504040204" pitchFamily="34" charset="-120"/>
                <a:ea typeface="微軟正黑體" panose="020B0604030504040204" pitchFamily="34" charset="-120"/>
              </a:rPr>
              <a:t>方式中止計畫，其補助款之結算，以計畫審議會決議日為結案日。</a:t>
            </a:r>
          </a:p>
          <a:p>
            <a:pPr marL="908561" indent="-335582" algn="just">
              <a:lnSpc>
                <a:spcPts val="2308"/>
              </a:lnSpc>
              <a:spcBef>
                <a:spcPts val="0"/>
              </a:spcBef>
              <a:spcAft>
                <a:spcPts val="554"/>
              </a:spcAft>
              <a:buClr>
                <a:schemeClr val="tx1"/>
              </a:buClr>
              <a:defRPr/>
            </a:pPr>
            <a:r>
              <a:rPr kumimoji="0" lang="zh-TW" altLang="en-US" sz="2400" b="1" dirty="0">
                <a:latin typeface="微軟正黑體" panose="020B0604030504040204" pitchFamily="34" charset="-120"/>
                <a:ea typeface="微軟正黑體" panose="020B0604030504040204" pitchFamily="34" charset="-120"/>
              </a:rPr>
              <a:t>５</a:t>
            </a:r>
            <a:r>
              <a:rPr kumimoji="0" lang="en-US" altLang="zh-TW" sz="2400" b="1" dirty="0">
                <a:latin typeface="微軟正黑體" panose="020B0604030504040204" pitchFamily="34" charset="-120"/>
                <a:ea typeface="微軟正黑體" panose="020B0604030504040204" pitchFamily="34" charset="-120"/>
              </a:rPr>
              <a:t>.</a:t>
            </a:r>
            <a:r>
              <a:rPr lang="zh-TW" altLang="en-US" sz="2400" b="1" dirty="0">
                <a:solidFill>
                  <a:srgbClr val="0066CC"/>
                </a:solidFill>
                <a:latin typeface="微軟正黑體" panose="020B0604030504040204" pitchFamily="34" charset="-120"/>
                <a:ea typeface="微軟正黑體" panose="020B0604030504040204" pitchFamily="34" charset="-120"/>
              </a:rPr>
              <a:t>異常情節重大</a:t>
            </a:r>
            <a:r>
              <a:rPr kumimoji="0" lang="zh-TW" altLang="en-US" sz="2400" b="1" dirty="0">
                <a:latin typeface="微軟正黑體" panose="020B0604030504040204" pitchFamily="34" charset="-120"/>
                <a:ea typeface="微軟正黑體" panose="020B0604030504040204" pitchFamily="34" charset="-120"/>
              </a:rPr>
              <a:t>者，得以本契約第</a:t>
            </a:r>
            <a:r>
              <a:rPr kumimoji="0" lang="en-US" altLang="zh-TW" sz="2400" b="1" dirty="0" smtClean="0">
                <a:latin typeface="微軟正黑體" panose="020B0604030504040204" pitchFamily="34" charset="-120"/>
                <a:ea typeface="微軟正黑體" panose="020B0604030504040204" pitchFamily="34" charset="-120"/>
              </a:rPr>
              <a:t>18</a:t>
            </a:r>
            <a:r>
              <a:rPr kumimoji="0" lang="zh-TW" altLang="en-US" sz="2400" b="1" dirty="0" smtClean="0">
                <a:latin typeface="微軟正黑體" panose="020B0604030504040204" pitchFamily="34" charset="-120"/>
                <a:ea typeface="微軟正黑體" panose="020B0604030504040204" pitchFamily="34" charset="-120"/>
              </a:rPr>
              <a:t>條</a:t>
            </a:r>
            <a:r>
              <a:rPr kumimoji="0" lang="zh-TW" altLang="en-US" sz="2400" b="1" dirty="0">
                <a:latin typeface="微軟正黑體" panose="020B0604030504040204" pitchFamily="34" charset="-120"/>
                <a:ea typeface="微軟正黑體" panose="020B0604030504040204" pitchFamily="34" charset="-120"/>
              </a:rPr>
              <a:t>規定</a:t>
            </a:r>
            <a:r>
              <a:rPr lang="zh-TW" altLang="en-US" sz="2400" b="1" dirty="0">
                <a:solidFill>
                  <a:srgbClr val="0066CC"/>
                </a:solidFill>
                <a:latin typeface="微軟正黑體" panose="020B0604030504040204" pitchFamily="34" charset="-120"/>
                <a:ea typeface="微軟正黑體" panose="020B0604030504040204" pitchFamily="34" charset="-120"/>
              </a:rPr>
              <a:t>解除契約</a:t>
            </a:r>
            <a:r>
              <a:rPr kumimoji="0" lang="zh-TW" altLang="en-US" sz="2400" b="1" dirty="0">
                <a:latin typeface="微軟正黑體" panose="020B0604030504040204" pitchFamily="34" charset="-120"/>
                <a:ea typeface="微軟正黑體" panose="020B0604030504040204" pitchFamily="34" charset="-120"/>
              </a:rPr>
              <a:t>，並</a:t>
            </a:r>
            <a:r>
              <a:rPr lang="zh-TW" altLang="en-US" sz="2400" b="1" dirty="0">
                <a:solidFill>
                  <a:srgbClr val="0066CC"/>
                </a:solidFill>
                <a:latin typeface="微軟正黑體" panose="020B0604030504040204" pitchFamily="34" charset="-120"/>
                <a:ea typeface="微軟正黑體" panose="020B0604030504040204" pitchFamily="34" charset="-120"/>
              </a:rPr>
              <a:t>追回補助款</a:t>
            </a:r>
            <a:r>
              <a:rPr kumimoji="0" lang="zh-TW" altLang="en-US" sz="2400" b="1" dirty="0">
                <a:latin typeface="微軟正黑體" panose="020B0604030504040204" pitchFamily="34" charset="-120"/>
                <a:ea typeface="微軟正黑體" panose="020B0604030504040204" pitchFamily="34" charset="-120"/>
              </a:rPr>
              <a:t>，且列為三年內不得再申請本計畫之對象。</a:t>
            </a:r>
          </a:p>
        </p:txBody>
      </p:sp>
      <p:sp>
        <p:nvSpPr>
          <p:cNvPr id="2" name="投影片編號版面配置區 1"/>
          <p:cNvSpPr>
            <a:spLocks noGrp="1"/>
          </p:cNvSpPr>
          <p:nvPr>
            <p:ph type="sldNum" sz="quarter" idx="12"/>
          </p:nvPr>
        </p:nvSpPr>
        <p:spPr/>
        <p:txBody>
          <a:bodyPr/>
          <a:lstStyle/>
          <a:p>
            <a:fld id="{399568F1-1F4A-4DD5-A767-535B5DC69A90}" type="slidenum">
              <a:rPr lang="zh-TW" altLang="en-US" smtClean="0"/>
              <a:t>20</a:t>
            </a:fld>
            <a:endParaRPr lang="zh-TW" altLang="en-US" dirty="0"/>
          </a:p>
        </p:txBody>
      </p:sp>
      <p:sp>
        <p:nvSpPr>
          <p:cNvPr id="8" name="Rectangle 3"/>
          <p:cNvSpPr>
            <a:spLocks noChangeArrowheads="1"/>
          </p:cNvSpPr>
          <p:nvPr/>
        </p:nvSpPr>
        <p:spPr bwMode="auto">
          <a:xfrm>
            <a:off x="417635" y="603739"/>
            <a:ext cx="8308731" cy="435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ctr"/>
          <a:lstStyle/>
          <a:p>
            <a:pPr algn="ctr">
              <a:spcBef>
                <a:spcPct val="50000"/>
              </a:spcBef>
            </a:pPr>
            <a:r>
              <a:rPr lang="zh-TW" altLang="en-US" sz="3600" b="1" dirty="0">
                <a:solidFill>
                  <a:srgbClr val="195999"/>
                </a:solidFill>
                <a:latin typeface="Arial" panose="020B0604020202020204" pitchFamily="34" charset="0"/>
                <a:ea typeface="微軟正黑體" panose="020B0604030504040204" pitchFamily="34" charset="-120"/>
              </a:rPr>
              <a:t>柒</a:t>
            </a:r>
            <a:r>
              <a:rPr lang="en-US" altLang="zh-TW" sz="3600" b="1" dirty="0">
                <a:solidFill>
                  <a:srgbClr val="195999"/>
                </a:solidFill>
                <a:latin typeface="微軟正黑體" panose="020B0604030504040204" pitchFamily="34" charset="-120"/>
                <a:ea typeface="微軟正黑體" panose="020B0604030504040204" pitchFamily="34" charset="-120"/>
              </a:rPr>
              <a:t>﹑</a:t>
            </a:r>
            <a:r>
              <a:rPr lang="zh-TW" altLang="en-US" sz="3600" b="1" dirty="0">
                <a:solidFill>
                  <a:srgbClr val="195999"/>
                </a:solidFill>
                <a:latin typeface="Arial" panose="020B0604020202020204" pitchFamily="34" charset="0"/>
                <a:ea typeface="微軟正黑體" panose="020B0604030504040204" pitchFamily="34" charset="-120"/>
              </a:rPr>
              <a:t>個案計畫執行注意事項</a:t>
            </a:r>
          </a:p>
        </p:txBody>
      </p:sp>
    </p:spTree>
    <p:extLst>
      <p:ext uri="{BB962C8B-B14F-4D97-AF65-F5344CB8AC3E}">
        <p14:creationId xmlns:p14="http://schemas.microsoft.com/office/powerpoint/2010/main" val="3394126678"/>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3"/>
          <p:cNvSpPr>
            <a:spLocks noChangeArrowheads="1"/>
          </p:cNvSpPr>
          <p:nvPr/>
        </p:nvSpPr>
        <p:spPr bwMode="auto">
          <a:xfrm>
            <a:off x="417635" y="603739"/>
            <a:ext cx="8308731" cy="435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ctr"/>
          <a:lstStyle/>
          <a:p>
            <a:pPr algn="ctr">
              <a:spcBef>
                <a:spcPct val="50000"/>
              </a:spcBef>
            </a:pPr>
            <a:r>
              <a:rPr lang="zh-TW" altLang="en-US" b="1" dirty="0">
                <a:solidFill>
                  <a:srgbClr val="195999"/>
                </a:solidFill>
                <a:latin typeface="Arial" panose="020B0604020202020204" pitchFamily="34" charset="0"/>
                <a:ea typeface="微軟正黑體" panose="020B0604030504040204" pitchFamily="34" charset="-120"/>
              </a:rPr>
              <a:t>柒</a:t>
            </a:r>
            <a:r>
              <a:rPr lang="en-US" altLang="zh-TW" b="1" dirty="0">
                <a:solidFill>
                  <a:srgbClr val="195999"/>
                </a:solidFill>
                <a:latin typeface="微軟正黑體" panose="020B0604030504040204" pitchFamily="34" charset="-120"/>
                <a:ea typeface="微軟正黑體" panose="020B0604030504040204" pitchFamily="34" charset="-120"/>
              </a:rPr>
              <a:t>﹑</a:t>
            </a:r>
            <a:r>
              <a:rPr lang="zh-TW" altLang="en-US" b="1" dirty="0">
                <a:solidFill>
                  <a:srgbClr val="195999"/>
                </a:solidFill>
                <a:latin typeface="Arial" panose="020B0604020202020204" pitchFamily="34" charset="0"/>
                <a:ea typeface="微軟正黑體" panose="020B0604030504040204" pitchFamily="34" charset="-120"/>
              </a:rPr>
              <a:t>個案計畫執行注意事項</a:t>
            </a:r>
          </a:p>
        </p:txBody>
      </p:sp>
      <p:sp>
        <p:nvSpPr>
          <p:cNvPr id="9" name="Text Box 6"/>
          <p:cNvSpPr txBox="1">
            <a:spLocks noChangeArrowheads="1"/>
          </p:cNvSpPr>
          <p:nvPr/>
        </p:nvSpPr>
        <p:spPr bwMode="auto">
          <a:xfrm>
            <a:off x="339968" y="1162713"/>
            <a:ext cx="8308733" cy="4906984"/>
          </a:xfrm>
          <a:prstGeom prst="rect">
            <a:avLst/>
          </a:prstGeom>
          <a:noFill/>
          <a:ln w="9525">
            <a:noFill/>
            <a:miter lim="800000"/>
            <a:headEnd/>
            <a:tailEnd/>
          </a:ln>
          <a:effectLst/>
        </p:spPr>
        <p:txBody>
          <a:bodyPr wrap="square">
            <a:spAutoFit/>
          </a:bodyPr>
          <a:lstStyle/>
          <a:p>
            <a:pPr>
              <a:lnSpc>
                <a:spcPct val="130000"/>
              </a:lnSpc>
              <a:defRPr/>
            </a:pPr>
            <a:r>
              <a:rPr lang="zh-TW" altLang="en-US" sz="2400" b="1" dirty="0">
                <a:solidFill>
                  <a:schemeClr val="accent6"/>
                </a:solidFill>
                <a:latin typeface="Arial" panose="020B0604020202020204" pitchFamily="34" charset="0"/>
                <a:ea typeface="微軟正黑體" panose="020B0604030504040204" pitchFamily="34" charset="-120"/>
              </a:rPr>
              <a:t>補助款契約書第</a:t>
            </a:r>
            <a:r>
              <a:rPr lang="en-US" altLang="zh-TW" sz="2400" b="1" dirty="0">
                <a:solidFill>
                  <a:schemeClr val="accent6"/>
                </a:solidFill>
                <a:latin typeface="Arial" panose="020B0604020202020204" pitchFamily="34" charset="0"/>
                <a:ea typeface="微軟正黑體" panose="020B0604030504040204" pitchFamily="34" charset="-120"/>
                <a:cs typeface="Arial" panose="020B0604020202020204" pitchFamily="34" charset="0"/>
              </a:rPr>
              <a:t>11</a:t>
            </a:r>
            <a:r>
              <a:rPr lang="zh-TW" altLang="en-US" sz="2400" b="1" dirty="0">
                <a:solidFill>
                  <a:schemeClr val="accent6"/>
                </a:solidFill>
                <a:latin typeface="Arial" panose="020B0604020202020204" pitchFamily="34" charset="0"/>
                <a:ea typeface="微軟正黑體" panose="020B0604030504040204" pitchFamily="34" charset="-120"/>
              </a:rPr>
              <a:t>條</a:t>
            </a:r>
            <a:r>
              <a:rPr lang="en-US" altLang="zh-TW" sz="2400" b="1" dirty="0">
                <a:solidFill>
                  <a:schemeClr val="accent6"/>
                </a:solidFill>
                <a:latin typeface="Arial" panose="020B0604020202020204" pitchFamily="34" charset="0"/>
                <a:ea typeface="微軟正黑體" panose="020B0604030504040204" pitchFamily="34" charset="-120"/>
              </a:rPr>
              <a:t>:</a:t>
            </a:r>
            <a:r>
              <a:rPr lang="zh-TW" altLang="en-US" sz="2400" b="1" dirty="0">
                <a:solidFill>
                  <a:schemeClr val="accent6"/>
                </a:solidFill>
                <a:latin typeface="Arial" panose="020B0604020202020204" pitchFamily="34" charset="0"/>
                <a:ea typeface="微軟正黑體" panose="020B0604030504040204" pitchFamily="34" charset="-120"/>
              </a:rPr>
              <a:t>計畫變更</a:t>
            </a:r>
            <a:endParaRPr lang="en-US" altLang="zh-TW" sz="2400" b="1" dirty="0">
              <a:solidFill>
                <a:schemeClr val="accent6"/>
              </a:solidFill>
              <a:latin typeface="Arial" panose="020B0604020202020204" pitchFamily="34" charset="0"/>
              <a:ea typeface="微軟正黑體" panose="020B0604030504040204" pitchFamily="34" charset="-120"/>
            </a:endParaRPr>
          </a:p>
          <a:p>
            <a:pPr marL="411784" indent="-411784">
              <a:lnSpc>
                <a:spcPts val="2585"/>
              </a:lnSpc>
              <a:defRPr/>
            </a:pPr>
            <a:r>
              <a:rPr lang="en-US" altLang="zh-TW" sz="2000" b="1" dirty="0">
                <a:latin typeface="Arial" panose="020B0604020202020204" pitchFamily="34" charset="0"/>
                <a:ea typeface="微軟正黑體" panose="020B0604030504040204" pitchFamily="34" charset="-120"/>
              </a:rPr>
              <a:t>(</a:t>
            </a:r>
            <a:r>
              <a:rPr lang="zh-TW" altLang="en-US" sz="2000" b="1" dirty="0">
                <a:latin typeface="Arial" panose="020B0604020202020204" pitchFamily="34" charset="0"/>
                <a:ea typeface="微軟正黑體" panose="020B0604030504040204" pitchFamily="34" charset="-120"/>
              </a:rPr>
              <a:t>一</a:t>
            </a:r>
            <a:r>
              <a:rPr lang="en-US" altLang="zh-TW" sz="2000" b="1" dirty="0">
                <a:latin typeface="Arial" panose="020B0604020202020204" pitchFamily="34" charset="0"/>
                <a:ea typeface="微軟正黑體" panose="020B0604030504040204" pitchFamily="34" charset="-120"/>
              </a:rPr>
              <a:t>)</a:t>
            </a:r>
            <a:r>
              <a:rPr lang="zh-TW" altLang="en-US" sz="2000" b="1" dirty="0">
                <a:latin typeface="Arial" panose="020B0604020202020204" pitchFamily="34" charset="0"/>
                <a:ea typeface="微軟正黑體" panose="020B0604030504040204" pitchFamily="34" charset="-120"/>
              </a:rPr>
              <a:t>本計畫執行期間，如有變更執行內容（</a:t>
            </a:r>
            <a:r>
              <a:rPr lang="zh-TW" altLang="en-US" sz="2000" b="1" dirty="0">
                <a:solidFill>
                  <a:srgbClr val="0066CC"/>
                </a:solidFill>
                <a:latin typeface="Arial" panose="020B0604020202020204" pitchFamily="34" charset="0"/>
                <a:ea typeface="微軟正黑體" panose="020B0604030504040204" pitchFamily="34" charset="-120"/>
              </a:rPr>
              <a:t>包括主持人、計畫參與人員、顧問、技轉單位、工作項目、會計科目、經費、期程及實質內容</a:t>
            </a:r>
            <a:r>
              <a:rPr lang="zh-TW" altLang="en-US" sz="2000" b="1" dirty="0">
                <a:latin typeface="Arial" panose="020B0604020202020204" pitchFamily="34" charset="0"/>
                <a:ea typeface="微軟正黑體" panose="020B0604030504040204" pitchFamily="34" charset="-120"/>
              </a:rPr>
              <a:t>等）之確實需要時，乙方於維持本計畫原定目標及補助經費不增之原則下，得於變更發生日</a:t>
            </a:r>
            <a:r>
              <a:rPr lang="zh-TW" altLang="en-US" sz="2000" b="1" dirty="0">
                <a:solidFill>
                  <a:srgbClr val="0066CC"/>
                </a:solidFill>
                <a:latin typeface="Arial" panose="020B0604020202020204" pitchFamily="34" charset="0"/>
                <a:ea typeface="微軟正黑體" panose="020B0604030504040204" pitchFamily="34" charset="-120"/>
              </a:rPr>
              <a:t>前</a:t>
            </a:r>
            <a:r>
              <a:rPr lang="en-US" altLang="zh-TW" sz="2000" b="1" dirty="0">
                <a:solidFill>
                  <a:srgbClr val="0066CC"/>
                </a:solidFill>
                <a:latin typeface="Arial" panose="020B0604020202020204" pitchFamily="34" charset="0"/>
                <a:ea typeface="微軟正黑體" panose="020B0604030504040204" pitchFamily="34" charset="-120"/>
              </a:rPr>
              <a:t>30</a:t>
            </a:r>
            <a:r>
              <a:rPr lang="zh-TW" altLang="en-US" sz="2000" b="1" dirty="0">
                <a:solidFill>
                  <a:srgbClr val="0066CC"/>
                </a:solidFill>
                <a:latin typeface="Arial" panose="020B0604020202020204" pitchFamily="34" charset="0"/>
                <a:ea typeface="微軟正黑體" panose="020B0604030504040204" pitchFamily="34" charset="-120"/>
              </a:rPr>
              <a:t>日</a:t>
            </a:r>
            <a:r>
              <a:rPr lang="zh-TW" altLang="en-US" sz="2000" b="1" dirty="0">
                <a:latin typeface="Arial" panose="020B0604020202020204" pitchFamily="34" charset="0"/>
                <a:ea typeface="微軟正黑體" panose="020B0604030504040204" pitchFamily="34" charset="-120"/>
              </a:rPr>
              <a:t>，依甲方規定之格式敘明變更內容，並詳述變更執行之理由及事證，函送甲方交經濟部審查，並於取得甲方或經濟部產業發展署之書面同意後，始可依變更後之內容執行本計畫。</a:t>
            </a:r>
            <a:endParaRPr lang="en-US" altLang="zh-TW" sz="2000" b="1" dirty="0">
              <a:latin typeface="Arial" panose="020B0604020202020204" pitchFamily="34" charset="0"/>
              <a:ea typeface="微軟正黑體" panose="020B0604030504040204" pitchFamily="34" charset="-120"/>
            </a:endParaRPr>
          </a:p>
          <a:p>
            <a:pPr marL="411784" indent="-411784">
              <a:lnSpc>
                <a:spcPts val="2585"/>
              </a:lnSpc>
              <a:defRPr/>
            </a:pPr>
            <a:r>
              <a:rPr lang="en-US" altLang="zh-TW" sz="2000" b="1" dirty="0">
                <a:latin typeface="Arial" panose="020B0604020202020204" pitchFamily="34" charset="0"/>
                <a:ea typeface="微軟正黑體" panose="020B0604030504040204" pitchFamily="34" charset="-120"/>
              </a:rPr>
              <a:t>(</a:t>
            </a:r>
            <a:r>
              <a:rPr lang="zh-TW" altLang="en-US" sz="2000" b="1" dirty="0">
                <a:latin typeface="Arial" panose="020B0604020202020204" pitchFamily="34" charset="0"/>
                <a:ea typeface="微軟正黑體" panose="020B0604030504040204" pitchFamily="34" charset="-120"/>
              </a:rPr>
              <a:t>二</a:t>
            </a:r>
            <a:r>
              <a:rPr lang="en-US" altLang="zh-TW" sz="2000" b="1" dirty="0">
                <a:latin typeface="Arial" panose="020B0604020202020204" pitchFamily="34" charset="0"/>
                <a:ea typeface="微軟正黑體" panose="020B0604030504040204" pitchFamily="34" charset="-120"/>
              </a:rPr>
              <a:t>)</a:t>
            </a:r>
            <a:r>
              <a:rPr lang="zh-TW" altLang="en-US" sz="2000" b="1" dirty="0">
                <a:latin typeface="Arial" panose="020B0604020202020204" pitchFamily="34" charset="0"/>
                <a:ea typeface="微軟正黑體" panose="020B0604030504040204" pitchFamily="34" charset="-120"/>
              </a:rPr>
              <a:t>乙方所提報前項計畫變更，未獲甲方報經經濟部產發署同意時，乙方應仍依原個案計畫辦理，若無法執行，甲方得依第</a:t>
            </a:r>
            <a:r>
              <a:rPr lang="en-US" altLang="zh-TW" sz="2000" b="1" dirty="0">
                <a:latin typeface="Arial" panose="020B0604020202020204" pitchFamily="34" charset="0"/>
                <a:ea typeface="微軟正黑體" panose="020B0604030504040204" pitchFamily="34" charset="-120"/>
              </a:rPr>
              <a:t>17</a:t>
            </a:r>
            <a:r>
              <a:rPr lang="zh-TW" altLang="en-US" sz="2000" b="1" dirty="0">
                <a:latin typeface="Arial" panose="020B0604020202020204" pitchFamily="34" charset="0"/>
                <a:ea typeface="微軟正黑體" panose="020B0604030504040204" pitchFamily="34" charset="-120"/>
              </a:rPr>
              <a:t>條之規定解除契約。</a:t>
            </a:r>
            <a:endParaRPr lang="en-US" altLang="zh-TW" sz="2000" b="1" dirty="0">
              <a:latin typeface="Arial" panose="020B0604020202020204" pitchFamily="34" charset="0"/>
              <a:ea typeface="微軟正黑體" panose="020B0604030504040204" pitchFamily="34" charset="-120"/>
            </a:endParaRPr>
          </a:p>
          <a:p>
            <a:pPr marL="411784" indent="-411784">
              <a:lnSpc>
                <a:spcPts val="2585"/>
              </a:lnSpc>
              <a:defRPr/>
            </a:pPr>
            <a:r>
              <a:rPr lang="en-US" altLang="zh-TW" sz="2000" b="1" dirty="0">
                <a:latin typeface="Arial" panose="020B0604020202020204" pitchFamily="34" charset="0"/>
                <a:ea typeface="微軟正黑體" panose="020B0604030504040204" pitchFamily="34" charset="-120"/>
              </a:rPr>
              <a:t>(</a:t>
            </a:r>
            <a:r>
              <a:rPr lang="zh-TW" altLang="en-US" sz="2000" b="1" dirty="0">
                <a:latin typeface="Arial" panose="020B0604020202020204" pitchFamily="34" charset="0"/>
                <a:ea typeface="微軟正黑體" panose="020B0604030504040204" pitchFamily="34" charset="-120"/>
              </a:rPr>
              <a:t>三</a:t>
            </a:r>
            <a:r>
              <a:rPr lang="en-US" altLang="zh-TW" sz="2000" b="1" dirty="0">
                <a:latin typeface="Arial" panose="020B0604020202020204" pitchFamily="34" charset="0"/>
                <a:ea typeface="微軟正黑體" panose="020B0604030504040204" pitchFamily="34" charset="-120"/>
              </a:rPr>
              <a:t>)</a:t>
            </a:r>
            <a:r>
              <a:rPr lang="zh-TW" altLang="en-US" sz="2000" b="1" dirty="0">
                <a:latin typeface="Arial" panose="020B0604020202020204" pitchFamily="34" charset="0"/>
                <a:ea typeface="微軟正黑體" panose="020B0604030504040204" pitchFamily="34" charset="-120"/>
              </a:rPr>
              <a:t>甲方因配合政府政策提出計畫變更要求時，乙方應依甲方規定配合辦理，於限期內就原訂計畫內容暨相關文件進行修訂、調整，經審查核定通過後施行之。</a:t>
            </a:r>
          </a:p>
          <a:p>
            <a:pPr marL="411784" indent="-411784">
              <a:lnSpc>
                <a:spcPts val="2585"/>
              </a:lnSpc>
              <a:defRPr/>
            </a:pPr>
            <a:r>
              <a:rPr lang="en-US" altLang="zh-TW" sz="2000" b="1" dirty="0">
                <a:latin typeface="Arial" panose="020B0604020202020204" pitchFamily="34" charset="0"/>
                <a:ea typeface="微軟正黑體" panose="020B0604030504040204" pitchFamily="34" charset="-120"/>
              </a:rPr>
              <a:t>(</a:t>
            </a:r>
            <a:r>
              <a:rPr lang="zh-TW" altLang="en-US" sz="2000" b="1" dirty="0">
                <a:latin typeface="Arial" panose="020B0604020202020204" pitchFamily="34" charset="0"/>
                <a:ea typeface="微軟正黑體" panose="020B0604030504040204" pitchFamily="34" charset="-120"/>
              </a:rPr>
              <a:t>四</a:t>
            </a:r>
            <a:r>
              <a:rPr lang="en-US" altLang="zh-TW" sz="2000" b="1" dirty="0">
                <a:latin typeface="Arial" panose="020B0604020202020204" pitchFamily="34" charset="0"/>
                <a:ea typeface="微軟正黑體" panose="020B0604030504040204" pitchFamily="34" charset="-120"/>
              </a:rPr>
              <a:t>)</a:t>
            </a:r>
            <a:r>
              <a:rPr lang="zh-TW" altLang="en-US" sz="2000" b="1" dirty="0">
                <a:latin typeface="Arial" panose="020B0604020202020204" pitchFamily="34" charset="0"/>
                <a:ea typeface="微軟正黑體" panose="020B0604030504040204" pitchFamily="34" charset="-120"/>
              </a:rPr>
              <a:t>乙方所提報計畫變更，至遲應於契約屆滿</a:t>
            </a:r>
            <a:r>
              <a:rPr lang="en-US" altLang="zh-TW" sz="2000" b="1" dirty="0">
                <a:latin typeface="Arial" panose="020B0604020202020204" pitchFamily="34" charset="0"/>
                <a:ea typeface="微軟正黑體" panose="020B0604030504040204" pitchFamily="34" charset="-120"/>
              </a:rPr>
              <a:t>30</a:t>
            </a:r>
            <a:r>
              <a:rPr lang="zh-TW" altLang="en-US" sz="2000" b="1" dirty="0">
                <a:latin typeface="Arial" panose="020B0604020202020204" pitchFamily="34" charset="0"/>
                <a:ea typeface="微軟正黑體" panose="020B0604030504040204" pitchFamily="34" charset="-120"/>
              </a:rPr>
              <a:t>日前提出。 </a:t>
            </a:r>
          </a:p>
        </p:txBody>
      </p:sp>
      <p:sp>
        <p:nvSpPr>
          <p:cNvPr id="6" name="矩形: 圓角 5"/>
          <p:cNvSpPr/>
          <p:nvPr/>
        </p:nvSpPr>
        <p:spPr>
          <a:xfrm>
            <a:off x="841029" y="6069697"/>
            <a:ext cx="7306609" cy="442674"/>
          </a:xfrm>
          <a:prstGeom prst="roundRect">
            <a:avLst/>
          </a:prstGeom>
          <a:solidFill>
            <a:srgbClr val="FFF1C1">
              <a:alpha val="70000"/>
            </a:srgbClr>
          </a:solidFill>
        </p:spPr>
        <p:txBody>
          <a:bodyPr wrap="square">
            <a:spAutoFit/>
          </a:bodyPr>
          <a:lstStyle/>
          <a:p>
            <a:r>
              <a:rPr lang="zh-TW" altLang="en-US" sz="2000" b="1" dirty="0">
                <a:solidFill>
                  <a:schemeClr val="accent6"/>
                </a:solidFill>
                <a:latin typeface="Arial" panose="020B0604020202020204" pitchFamily="34" charset="0"/>
                <a:ea typeface="微軟正黑體" panose="020B0604030504040204" pitchFamily="34" charset="-120"/>
              </a:rPr>
              <a:t>在計畫目標及經費不變原則下務請提供具體內容及時間點</a:t>
            </a:r>
          </a:p>
        </p:txBody>
      </p:sp>
      <p:sp>
        <p:nvSpPr>
          <p:cNvPr id="2" name="投影片編號版面配置區 1"/>
          <p:cNvSpPr>
            <a:spLocks noGrp="1"/>
          </p:cNvSpPr>
          <p:nvPr>
            <p:ph type="sldNum" sz="quarter" idx="12"/>
          </p:nvPr>
        </p:nvSpPr>
        <p:spPr/>
        <p:txBody>
          <a:bodyPr/>
          <a:lstStyle/>
          <a:p>
            <a:fld id="{399568F1-1F4A-4DD5-A767-535B5DC69A90}" type="slidenum">
              <a:rPr lang="zh-TW" altLang="en-US" sz="1200" smtClean="0"/>
              <a:t>21</a:t>
            </a:fld>
            <a:endParaRPr lang="zh-TW" altLang="en-US" sz="1200" dirty="0"/>
          </a:p>
        </p:txBody>
      </p:sp>
    </p:spTree>
    <p:extLst>
      <p:ext uri="{BB962C8B-B14F-4D97-AF65-F5344CB8AC3E}">
        <p14:creationId xmlns:p14="http://schemas.microsoft.com/office/powerpoint/2010/main" val="1897135958"/>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編號版面配置區 1"/>
          <p:cNvSpPr>
            <a:spLocks noGrp="1"/>
          </p:cNvSpPr>
          <p:nvPr>
            <p:ph type="sldNum" sz="quarter" idx="12"/>
          </p:nvPr>
        </p:nvSpPr>
        <p:spPr/>
        <p:txBody>
          <a:bodyPr/>
          <a:lstStyle/>
          <a:p>
            <a:fld id="{399568F1-1F4A-4DD5-A767-535B5DC69A90}" type="slidenum">
              <a:rPr lang="zh-TW" altLang="en-US" sz="1400" smtClean="0"/>
              <a:t>22</a:t>
            </a:fld>
            <a:endParaRPr lang="zh-TW" altLang="en-US" sz="1400" dirty="0"/>
          </a:p>
        </p:txBody>
      </p:sp>
      <p:sp>
        <p:nvSpPr>
          <p:cNvPr id="3" name="Rectangle 3">
            <a:extLst>
              <a:ext uri="{FF2B5EF4-FFF2-40B4-BE49-F238E27FC236}">
                <a16:creationId xmlns:a16="http://schemas.microsoft.com/office/drawing/2014/main" id="{B853D8FA-9E82-4DAD-9B86-DC8C1DA9BA65}"/>
              </a:ext>
            </a:extLst>
          </p:cNvPr>
          <p:cNvSpPr>
            <a:spLocks noChangeArrowheads="1"/>
          </p:cNvSpPr>
          <p:nvPr/>
        </p:nvSpPr>
        <p:spPr bwMode="auto">
          <a:xfrm>
            <a:off x="417635" y="603739"/>
            <a:ext cx="8308731" cy="435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ctr"/>
          <a:lstStyle/>
          <a:p>
            <a:pPr algn="ctr">
              <a:spcBef>
                <a:spcPct val="50000"/>
              </a:spcBef>
            </a:pPr>
            <a:r>
              <a:rPr lang="zh-TW" altLang="en-US" sz="3600" b="1" dirty="0">
                <a:solidFill>
                  <a:srgbClr val="195999"/>
                </a:solidFill>
                <a:latin typeface="Arial" panose="020B0604020202020204" pitchFamily="34" charset="0"/>
                <a:ea typeface="微軟正黑體" panose="020B0604030504040204" pitchFamily="34" charset="-120"/>
              </a:rPr>
              <a:t>捌</a:t>
            </a:r>
            <a:r>
              <a:rPr lang="en-US" altLang="zh-TW" sz="3600" b="1" dirty="0">
                <a:solidFill>
                  <a:srgbClr val="195999"/>
                </a:solidFill>
                <a:latin typeface="微軟正黑體" panose="020B0604030504040204" pitchFamily="34" charset="-120"/>
                <a:ea typeface="微軟正黑體" panose="020B0604030504040204" pitchFamily="34" charset="-120"/>
              </a:rPr>
              <a:t>﹑</a:t>
            </a:r>
            <a:r>
              <a:rPr lang="zh-TW" altLang="en-US" sz="3600" b="1" dirty="0">
                <a:solidFill>
                  <a:srgbClr val="195999"/>
                </a:solidFill>
                <a:latin typeface="Arial" panose="020B0604020202020204" pitchFamily="34" charset="0"/>
                <a:ea typeface="微軟正黑體" panose="020B0604030504040204" pitchFamily="34" charset="-120"/>
              </a:rPr>
              <a:t>結案報告撰寫說明</a:t>
            </a:r>
          </a:p>
        </p:txBody>
      </p:sp>
      <p:sp>
        <p:nvSpPr>
          <p:cNvPr id="5" name="內容版面配置區 2">
            <a:extLst>
              <a:ext uri="{FF2B5EF4-FFF2-40B4-BE49-F238E27FC236}">
                <a16:creationId xmlns:a16="http://schemas.microsoft.com/office/drawing/2014/main" id="{979EDC06-5CB6-441E-8A9D-96BB8730C3AA}"/>
              </a:ext>
            </a:extLst>
          </p:cNvPr>
          <p:cNvSpPr>
            <a:spLocks noGrp="1"/>
          </p:cNvSpPr>
          <p:nvPr>
            <p:ph idx="1"/>
          </p:nvPr>
        </p:nvSpPr>
        <p:spPr>
          <a:xfrm>
            <a:off x="417636" y="1132355"/>
            <a:ext cx="3556993" cy="435220"/>
          </a:xfrm>
        </p:spPr>
        <p:txBody>
          <a:bodyPr>
            <a:normAutofit fontScale="85000" lnSpcReduction="10000"/>
          </a:bodyPr>
          <a:lstStyle/>
          <a:p>
            <a:pPr>
              <a:buFont typeface="Wingdings" panose="05000000000000000000" pitchFamily="2" charset="2"/>
              <a:buChar char="n"/>
            </a:pPr>
            <a:r>
              <a:rPr lang="zh-TW" altLang="en-US" sz="2800" b="1" dirty="0"/>
              <a:t>全程執行總報告摘要表</a:t>
            </a:r>
            <a:endParaRPr lang="en-US" altLang="zh-TW" sz="2800" b="1" dirty="0"/>
          </a:p>
          <a:p>
            <a:endParaRPr lang="en-US" altLang="zh-TW" sz="1800" b="1" dirty="0"/>
          </a:p>
        </p:txBody>
      </p:sp>
      <p:sp>
        <p:nvSpPr>
          <p:cNvPr id="6" name="內容版面配置區 2">
            <a:extLst>
              <a:ext uri="{FF2B5EF4-FFF2-40B4-BE49-F238E27FC236}">
                <a16:creationId xmlns:a16="http://schemas.microsoft.com/office/drawing/2014/main" id="{9FA74EB6-7362-4615-BC6C-1AF294F38196}"/>
              </a:ext>
            </a:extLst>
          </p:cNvPr>
          <p:cNvSpPr txBox="1">
            <a:spLocks/>
          </p:cNvSpPr>
          <p:nvPr/>
        </p:nvSpPr>
        <p:spPr bwMode="auto">
          <a:xfrm>
            <a:off x="634542" y="1510756"/>
            <a:ext cx="3841664" cy="10060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84406" tIns="42203" rIns="84406" bIns="42203" numCol="1" anchor="t" anchorCtr="0" compatLnSpc="1">
            <a:prstTxWarp prst="textNoShape">
              <a:avLst/>
            </a:prstTxWarp>
            <a:noAutofit/>
          </a:bodyPr>
          <a:lstStyle>
            <a:lvl1pPr marL="273050" indent="-273050" algn="l" rtl="0" eaLnBrk="0" fontAlgn="base" hangingPunct="0">
              <a:spcBef>
                <a:spcPts val="575"/>
              </a:spcBef>
              <a:spcAft>
                <a:spcPct val="0"/>
              </a:spcAft>
              <a:buClr>
                <a:schemeClr val="accent1"/>
              </a:buClr>
              <a:buSzPct val="85000"/>
              <a:buFont typeface="Wingdings 2" pitchFamily="18" charset="2"/>
              <a:buChar char=""/>
              <a:defRPr sz="2600" kern="1200">
                <a:solidFill>
                  <a:schemeClr val="tx1"/>
                </a:solidFill>
                <a:latin typeface="微軟正黑體" panose="020B0604030504040204" pitchFamily="34" charset="-120"/>
                <a:ea typeface="微軟正黑體" panose="020B0604030504040204" pitchFamily="34" charset="-120"/>
                <a:cs typeface="+mn-cs"/>
              </a:defRPr>
            </a:lvl1pPr>
            <a:lvl2pPr marL="547688" indent="-228600" algn="l" rtl="0" eaLnBrk="0" fontAlgn="base" hangingPunct="0">
              <a:spcBef>
                <a:spcPts val="375"/>
              </a:spcBef>
              <a:spcAft>
                <a:spcPct val="0"/>
              </a:spcAft>
              <a:buClr>
                <a:schemeClr val="accent2"/>
              </a:buClr>
              <a:buSzPct val="85000"/>
              <a:buFont typeface="Wingdings 2" pitchFamily="18" charset="2"/>
              <a:buChar char=""/>
              <a:defRPr sz="2400" kern="1200">
                <a:solidFill>
                  <a:schemeClr val="tx1"/>
                </a:solidFill>
                <a:latin typeface="微軟正黑體" panose="020B0604030504040204" pitchFamily="34" charset="-120"/>
                <a:ea typeface="微軟正黑體" panose="020B0604030504040204" pitchFamily="34" charset="-120"/>
                <a:cs typeface="+mn-cs"/>
              </a:defRPr>
            </a:lvl2pPr>
            <a:lvl3pPr marL="822325" indent="-228600" algn="l" rtl="0" eaLnBrk="0" fontAlgn="base" hangingPunct="0">
              <a:spcBef>
                <a:spcPts val="375"/>
              </a:spcBef>
              <a:spcAft>
                <a:spcPct val="0"/>
              </a:spcAft>
              <a:buClr>
                <a:srgbClr val="F6D3AA"/>
              </a:buClr>
              <a:buSzPct val="85000"/>
              <a:buFont typeface="Wingdings 2" pitchFamily="18" charset="2"/>
              <a:buChar char=""/>
              <a:defRPr sz="2000" kern="1200">
                <a:solidFill>
                  <a:schemeClr val="tx1"/>
                </a:solidFill>
                <a:latin typeface="微軟正黑體" panose="020B0604030504040204" pitchFamily="34" charset="-120"/>
                <a:ea typeface="微軟正黑體" panose="020B0604030504040204" pitchFamily="34" charset="-120"/>
                <a:cs typeface="+mn-cs"/>
              </a:defRPr>
            </a:lvl3pPr>
            <a:lvl4pPr marL="1096963" indent="-228600" algn="l" rtl="0" eaLnBrk="0" fontAlgn="base" hangingPunct="0">
              <a:spcBef>
                <a:spcPts val="375"/>
              </a:spcBef>
              <a:spcAft>
                <a:spcPct val="0"/>
              </a:spcAft>
              <a:buClr>
                <a:srgbClr val="E66C7D"/>
              </a:buClr>
              <a:buSzPct val="80000"/>
              <a:buFont typeface="Wingdings 2" pitchFamily="18" charset="2"/>
              <a:buChar char=""/>
              <a:defRPr sz="2000" kern="1200">
                <a:solidFill>
                  <a:schemeClr val="tx1"/>
                </a:solidFill>
                <a:latin typeface="微軟正黑體" panose="020B0604030504040204" pitchFamily="34" charset="-120"/>
                <a:ea typeface="微軟正黑體" panose="020B0604030504040204" pitchFamily="34" charset="-120"/>
                <a:cs typeface="+mn-cs"/>
              </a:defRPr>
            </a:lvl4pPr>
            <a:lvl5pPr marL="1371600" indent="-228600" algn="l" rtl="0" eaLnBrk="0" fontAlgn="base" hangingPunct="0">
              <a:spcBef>
                <a:spcPts val="375"/>
              </a:spcBef>
              <a:spcAft>
                <a:spcPct val="0"/>
              </a:spcAft>
              <a:buClr>
                <a:srgbClr val="E66C7D"/>
              </a:buClr>
              <a:buChar char="o"/>
              <a:defRPr sz="2000" kern="1200">
                <a:solidFill>
                  <a:schemeClr val="tx1"/>
                </a:solidFill>
                <a:latin typeface="微軟正黑體" panose="020B0604030504040204" pitchFamily="34" charset="-120"/>
                <a:ea typeface="微軟正黑體" panose="020B0604030504040204" pitchFamily="34" charset="-120"/>
                <a:cs typeface="+mn-cs"/>
              </a:defRPr>
            </a:lvl5pPr>
            <a:lvl6pPr marL="1645920" indent="-228600" algn="l" rtl="0" eaLnBrk="1" latinLnBrk="0" hangingPunct="1">
              <a:spcBef>
                <a:spcPts val="370"/>
              </a:spcBef>
              <a:buClr>
                <a:schemeClr val="accent3"/>
              </a:buClr>
              <a:buChar char="•"/>
              <a:defRPr kumimoji="0" sz="1800" kern="1200" baseline="0">
                <a:solidFill>
                  <a:schemeClr val="tx1"/>
                </a:solidFill>
                <a:latin typeface="+mn-lt"/>
                <a:ea typeface="+mn-ea"/>
                <a:cs typeface="+mn-cs"/>
              </a:defRPr>
            </a:lvl6pPr>
            <a:lvl7pPr marL="1920240" indent="-228600" algn="l" rtl="0" eaLnBrk="1" latinLnBrk="0" hangingPunct="1">
              <a:spcBef>
                <a:spcPts val="370"/>
              </a:spcBef>
              <a:buClr>
                <a:schemeClr val="accent2"/>
              </a:buClr>
              <a:buChar char="•"/>
              <a:defRPr kumimoji="0" sz="1800" kern="1200">
                <a:solidFill>
                  <a:schemeClr val="tx1"/>
                </a:solidFill>
                <a:latin typeface="+mn-lt"/>
                <a:ea typeface="+mn-ea"/>
                <a:cs typeface="+mn-cs"/>
              </a:defRPr>
            </a:lvl7pPr>
            <a:lvl8pPr marL="2194560" indent="-228600" algn="l" rtl="0" eaLnBrk="1" latinLnBrk="0" hangingPunct="1">
              <a:spcBef>
                <a:spcPts val="370"/>
              </a:spcBef>
              <a:buClr>
                <a:schemeClr val="accent1">
                  <a:tint val="60000"/>
                </a:schemeClr>
              </a:buClr>
              <a:buChar char="•"/>
              <a:defRPr kumimoji="0" sz="1800" kern="1200">
                <a:solidFill>
                  <a:schemeClr val="tx1"/>
                </a:solidFill>
                <a:latin typeface="+mn-lt"/>
                <a:ea typeface="+mn-ea"/>
                <a:cs typeface="+mn-cs"/>
              </a:defRPr>
            </a:lvl8pPr>
            <a:lvl9pPr marL="2468880" indent="-228600" algn="l" rtl="0" eaLnBrk="1" latinLnBrk="0" hangingPunct="1">
              <a:spcBef>
                <a:spcPts val="370"/>
              </a:spcBef>
              <a:buClr>
                <a:schemeClr val="accent2">
                  <a:tint val="60000"/>
                </a:schemeClr>
              </a:buClr>
              <a:buChar char="•"/>
              <a:defRPr kumimoji="0" sz="1800" kern="1200">
                <a:solidFill>
                  <a:schemeClr val="tx1"/>
                </a:solidFill>
                <a:latin typeface="+mn-lt"/>
                <a:ea typeface="+mn-ea"/>
                <a:cs typeface="+mn-cs"/>
              </a:defRPr>
            </a:lvl9pPr>
          </a:lstStyle>
          <a:p>
            <a:pPr marL="0" indent="0">
              <a:lnSpc>
                <a:spcPct val="120000"/>
              </a:lnSpc>
              <a:buNone/>
            </a:pPr>
            <a:r>
              <a:rPr kumimoji="0" lang="en-US" altLang="zh-TW" sz="2400" b="1" dirty="0">
                <a:solidFill>
                  <a:schemeClr val="accent6">
                    <a:lumMod val="75000"/>
                  </a:schemeClr>
                </a:solidFill>
              </a:rPr>
              <a:t>※</a:t>
            </a:r>
            <a:r>
              <a:rPr kumimoji="0" lang="zh-TW" altLang="en-US" sz="2400" b="1" dirty="0">
                <a:solidFill>
                  <a:schemeClr val="accent6">
                    <a:lumMod val="75000"/>
                  </a:schemeClr>
                </a:solidFill>
              </a:rPr>
              <a:t>依據簽約計畫書填寫</a:t>
            </a:r>
            <a:endParaRPr kumimoji="0" lang="en-US" altLang="zh-TW" sz="2400" b="1" dirty="0">
              <a:solidFill>
                <a:schemeClr val="accent6">
                  <a:lumMod val="75000"/>
                </a:schemeClr>
              </a:solidFill>
            </a:endParaRPr>
          </a:p>
          <a:p>
            <a:pPr marL="0" indent="0">
              <a:lnSpc>
                <a:spcPct val="120000"/>
              </a:lnSpc>
              <a:buNone/>
            </a:pPr>
            <a:r>
              <a:rPr kumimoji="0" lang="en-US" altLang="zh-TW" sz="2400" b="1" dirty="0">
                <a:solidFill>
                  <a:schemeClr val="accent6">
                    <a:lumMod val="75000"/>
                  </a:schemeClr>
                </a:solidFill>
              </a:rPr>
              <a:t>※</a:t>
            </a:r>
            <a:r>
              <a:rPr kumimoji="0" lang="zh-TW" altLang="en-US" sz="2400" b="1" dirty="0">
                <a:solidFill>
                  <a:schemeClr val="accent6">
                    <a:lumMod val="75000"/>
                  </a:schemeClr>
                </a:solidFill>
              </a:rPr>
              <a:t>全表至少</a:t>
            </a:r>
            <a:r>
              <a:rPr kumimoji="0" lang="en-US" altLang="zh-TW" sz="2400" b="1" dirty="0">
                <a:solidFill>
                  <a:schemeClr val="accent6">
                    <a:lumMod val="75000"/>
                  </a:schemeClr>
                </a:solidFill>
              </a:rPr>
              <a:t>3,000</a:t>
            </a:r>
            <a:r>
              <a:rPr kumimoji="0" lang="zh-TW" altLang="en-US" sz="2400" b="1" dirty="0">
                <a:solidFill>
                  <a:schemeClr val="accent6">
                    <a:lumMod val="75000"/>
                  </a:schemeClr>
                </a:solidFill>
              </a:rPr>
              <a:t>字以上，表格若不敷使用，請自行加列使用。</a:t>
            </a:r>
          </a:p>
          <a:p>
            <a:pPr marL="0" indent="0">
              <a:lnSpc>
                <a:spcPct val="120000"/>
              </a:lnSpc>
              <a:buNone/>
            </a:pPr>
            <a:r>
              <a:rPr kumimoji="0" lang="en-US" altLang="zh-TW" sz="2400" b="1" dirty="0">
                <a:solidFill>
                  <a:schemeClr val="accent6">
                    <a:lumMod val="75000"/>
                  </a:schemeClr>
                </a:solidFill>
              </a:rPr>
              <a:t>※</a:t>
            </a:r>
            <a:r>
              <a:rPr kumimoji="0" lang="zh-TW" altLang="en-US" sz="2400" b="1" dirty="0">
                <a:solidFill>
                  <a:schemeClr val="accent6">
                    <a:lumMod val="75000"/>
                  </a:schemeClr>
                </a:solidFill>
              </a:rPr>
              <a:t>請單獨提供具代表性之成果照片</a:t>
            </a:r>
            <a:r>
              <a:rPr kumimoji="0" lang="en-US" altLang="zh-TW" sz="2400" b="1" dirty="0">
                <a:solidFill>
                  <a:schemeClr val="accent6">
                    <a:lumMod val="75000"/>
                  </a:schemeClr>
                </a:solidFill>
              </a:rPr>
              <a:t>5</a:t>
            </a:r>
            <a:r>
              <a:rPr kumimoji="0" lang="zh-TW" altLang="en-US" sz="2400" b="1" dirty="0">
                <a:solidFill>
                  <a:schemeClr val="accent6">
                    <a:lumMod val="75000"/>
                  </a:schemeClr>
                </a:solidFill>
              </a:rPr>
              <a:t>張</a:t>
            </a:r>
            <a:r>
              <a:rPr kumimoji="0" lang="en-US" altLang="zh-TW" sz="2400" b="1" dirty="0">
                <a:solidFill>
                  <a:schemeClr val="accent6">
                    <a:lumMod val="75000"/>
                  </a:schemeClr>
                </a:solidFill>
              </a:rPr>
              <a:t>(</a:t>
            </a:r>
            <a:r>
              <a:rPr kumimoji="0" lang="zh-TW" altLang="en-US" sz="2400" b="1" dirty="0">
                <a:solidFill>
                  <a:schemeClr val="accent6">
                    <a:lumMod val="75000"/>
                  </a:schemeClr>
                </a:solidFill>
              </a:rPr>
              <a:t>請以</a:t>
            </a:r>
            <a:r>
              <a:rPr kumimoji="0" lang="en-US" altLang="zh-TW" sz="2400" b="1" dirty="0">
                <a:solidFill>
                  <a:schemeClr val="accent6">
                    <a:lumMod val="75000"/>
                  </a:schemeClr>
                </a:solidFill>
              </a:rPr>
              <a:t>JPG</a:t>
            </a:r>
            <a:r>
              <a:rPr kumimoji="0" lang="zh-TW" altLang="en-US" sz="2400" b="1" dirty="0">
                <a:solidFill>
                  <a:schemeClr val="accent6">
                    <a:lumMod val="75000"/>
                  </a:schemeClr>
                </a:solidFill>
              </a:rPr>
              <a:t>檔案，解析度</a:t>
            </a:r>
            <a:r>
              <a:rPr kumimoji="0" lang="en-US" altLang="zh-TW" sz="2400" b="1" dirty="0">
                <a:solidFill>
                  <a:schemeClr val="accent6">
                    <a:lumMod val="75000"/>
                  </a:schemeClr>
                </a:solidFill>
              </a:rPr>
              <a:t>300dpi</a:t>
            </a:r>
            <a:r>
              <a:rPr kumimoji="0" lang="zh-TW" altLang="en-US" sz="2400" b="1" dirty="0">
                <a:solidFill>
                  <a:schemeClr val="accent6">
                    <a:lumMod val="75000"/>
                  </a:schemeClr>
                </a:solidFill>
              </a:rPr>
              <a:t>或檔案大小</a:t>
            </a:r>
            <a:r>
              <a:rPr kumimoji="0" lang="en-US" altLang="zh-TW" sz="2400" b="1" dirty="0">
                <a:solidFill>
                  <a:schemeClr val="accent6">
                    <a:lumMod val="75000"/>
                  </a:schemeClr>
                </a:solidFill>
              </a:rPr>
              <a:t>1MB</a:t>
            </a:r>
            <a:r>
              <a:rPr kumimoji="0" lang="zh-TW" altLang="en-US" sz="2400" b="1" dirty="0">
                <a:solidFill>
                  <a:schemeClr val="accent6">
                    <a:lumMod val="75000"/>
                  </a:schemeClr>
                </a:solidFill>
              </a:rPr>
              <a:t>以上</a:t>
            </a:r>
            <a:r>
              <a:rPr kumimoji="0" lang="en-US" altLang="zh-TW" sz="2400" b="1" dirty="0">
                <a:solidFill>
                  <a:schemeClr val="accent6">
                    <a:lumMod val="75000"/>
                  </a:schemeClr>
                </a:solidFill>
              </a:rPr>
              <a:t>)</a:t>
            </a:r>
          </a:p>
        </p:txBody>
      </p:sp>
      <p:pic>
        <p:nvPicPr>
          <p:cNvPr id="7" name="圖片 6"/>
          <p:cNvPicPr>
            <a:picLocks noChangeAspect="1"/>
          </p:cNvPicPr>
          <p:nvPr/>
        </p:nvPicPr>
        <p:blipFill>
          <a:blip r:embed="rId3"/>
          <a:stretch>
            <a:fillRect/>
          </a:stretch>
        </p:blipFill>
        <p:spPr>
          <a:xfrm>
            <a:off x="4403978" y="1197247"/>
            <a:ext cx="4080509" cy="5168131"/>
          </a:xfrm>
          <a:prstGeom prst="rect">
            <a:avLst/>
          </a:prstGeom>
          <a:ln>
            <a:solidFill>
              <a:schemeClr val="tx1"/>
            </a:solidFill>
          </a:ln>
        </p:spPr>
      </p:pic>
    </p:spTree>
    <p:extLst>
      <p:ext uri="{BB962C8B-B14F-4D97-AF65-F5344CB8AC3E}">
        <p14:creationId xmlns:p14="http://schemas.microsoft.com/office/powerpoint/2010/main" val="2236946065"/>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編號版面配置區 1"/>
          <p:cNvSpPr>
            <a:spLocks noGrp="1"/>
          </p:cNvSpPr>
          <p:nvPr>
            <p:ph type="sldNum" sz="quarter" idx="12"/>
          </p:nvPr>
        </p:nvSpPr>
        <p:spPr/>
        <p:txBody>
          <a:bodyPr/>
          <a:lstStyle/>
          <a:p>
            <a:fld id="{399568F1-1F4A-4DD5-A767-535B5DC69A90}" type="slidenum">
              <a:rPr lang="zh-TW" altLang="en-US" sz="1400" smtClean="0"/>
              <a:t>23</a:t>
            </a:fld>
            <a:endParaRPr lang="zh-TW" altLang="en-US" sz="1400" dirty="0"/>
          </a:p>
        </p:txBody>
      </p:sp>
      <p:sp>
        <p:nvSpPr>
          <p:cNvPr id="3" name="Rectangle 3">
            <a:extLst>
              <a:ext uri="{FF2B5EF4-FFF2-40B4-BE49-F238E27FC236}">
                <a16:creationId xmlns:a16="http://schemas.microsoft.com/office/drawing/2014/main" id="{B853D8FA-9E82-4DAD-9B86-DC8C1DA9BA65}"/>
              </a:ext>
            </a:extLst>
          </p:cNvPr>
          <p:cNvSpPr>
            <a:spLocks noChangeArrowheads="1"/>
          </p:cNvSpPr>
          <p:nvPr/>
        </p:nvSpPr>
        <p:spPr bwMode="auto">
          <a:xfrm>
            <a:off x="417635" y="603739"/>
            <a:ext cx="8308731" cy="435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ctr"/>
          <a:lstStyle/>
          <a:p>
            <a:pPr algn="ctr">
              <a:spcBef>
                <a:spcPct val="50000"/>
              </a:spcBef>
            </a:pPr>
            <a:r>
              <a:rPr lang="zh-TW" altLang="en-US" sz="3600" b="1" dirty="0">
                <a:solidFill>
                  <a:srgbClr val="195999"/>
                </a:solidFill>
                <a:latin typeface="Arial" panose="020B0604020202020204" pitchFamily="34" charset="0"/>
                <a:ea typeface="微軟正黑體" panose="020B0604030504040204" pitchFamily="34" charset="-120"/>
              </a:rPr>
              <a:t>捌</a:t>
            </a:r>
            <a:r>
              <a:rPr lang="en-US" altLang="zh-TW" sz="3600" b="1" dirty="0">
                <a:solidFill>
                  <a:srgbClr val="195999"/>
                </a:solidFill>
                <a:latin typeface="微軟正黑體" panose="020B0604030504040204" pitchFamily="34" charset="-120"/>
                <a:ea typeface="微軟正黑體" panose="020B0604030504040204" pitchFamily="34" charset="-120"/>
              </a:rPr>
              <a:t>﹑</a:t>
            </a:r>
            <a:r>
              <a:rPr lang="zh-TW" altLang="en-US" sz="3600" b="1" dirty="0">
                <a:solidFill>
                  <a:srgbClr val="195999"/>
                </a:solidFill>
                <a:latin typeface="Arial" panose="020B0604020202020204" pitchFamily="34" charset="0"/>
                <a:ea typeface="微軟正黑體" panose="020B0604030504040204" pitchFamily="34" charset="-120"/>
              </a:rPr>
              <a:t>結案報告撰寫說明</a:t>
            </a:r>
          </a:p>
        </p:txBody>
      </p:sp>
      <p:sp>
        <p:nvSpPr>
          <p:cNvPr id="5" name="內容版面配置區 2">
            <a:extLst>
              <a:ext uri="{FF2B5EF4-FFF2-40B4-BE49-F238E27FC236}">
                <a16:creationId xmlns:a16="http://schemas.microsoft.com/office/drawing/2014/main" id="{979EDC06-5CB6-441E-8A9D-96BB8730C3AA}"/>
              </a:ext>
            </a:extLst>
          </p:cNvPr>
          <p:cNvSpPr>
            <a:spLocks noGrp="1"/>
          </p:cNvSpPr>
          <p:nvPr>
            <p:ph idx="1"/>
          </p:nvPr>
        </p:nvSpPr>
        <p:spPr>
          <a:xfrm>
            <a:off x="417636" y="1132355"/>
            <a:ext cx="3556993" cy="435220"/>
          </a:xfrm>
        </p:spPr>
        <p:txBody>
          <a:bodyPr>
            <a:normAutofit fontScale="92500"/>
          </a:bodyPr>
          <a:lstStyle/>
          <a:p>
            <a:pPr>
              <a:buFont typeface="Wingdings" panose="05000000000000000000" pitchFamily="2" charset="2"/>
              <a:buChar char="n"/>
            </a:pPr>
            <a:r>
              <a:rPr lang="zh-TW" altLang="en-US" b="1" dirty="0"/>
              <a:t>產業與計畫重要大事紀要</a:t>
            </a:r>
            <a:endParaRPr lang="en-US" altLang="zh-TW" b="1" dirty="0"/>
          </a:p>
          <a:p>
            <a:endParaRPr lang="en-US" altLang="zh-TW" b="1" dirty="0"/>
          </a:p>
        </p:txBody>
      </p:sp>
      <p:sp>
        <p:nvSpPr>
          <p:cNvPr id="6" name="內容版面配置區 2">
            <a:extLst>
              <a:ext uri="{FF2B5EF4-FFF2-40B4-BE49-F238E27FC236}">
                <a16:creationId xmlns:a16="http://schemas.microsoft.com/office/drawing/2014/main" id="{9FA74EB6-7362-4615-BC6C-1AF294F38196}"/>
              </a:ext>
            </a:extLst>
          </p:cNvPr>
          <p:cNvSpPr txBox="1">
            <a:spLocks/>
          </p:cNvSpPr>
          <p:nvPr/>
        </p:nvSpPr>
        <p:spPr bwMode="auto">
          <a:xfrm>
            <a:off x="617125" y="4477449"/>
            <a:ext cx="5472590" cy="15085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84406" tIns="42203" rIns="84406" bIns="42203" numCol="1" anchor="t" anchorCtr="0" compatLnSpc="1">
            <a:prstTxWarp prst="textNoShape">
              <a:avLst/>
            </a:prstTxWarp>
            <a:noAutofit/>
          </a:bodyPr>
          <a:lstStyle>
            <a:lvl1pPr marL="273050" indent="-273050" algn="l" rtl="0" eaLnBrk="0" fontAlgn="base" hangingPunct="0">
              <a:spcBef>
                <a:spcPts val="575"/>
              </a:spcBef>
              <a:spcAft>
                <a:spcPct val="0"/>
              </a:spcAft>
              <a:buClr>
                <a:schemeClr val="accent1"/>
              </a:buClr>
              <a:buSzPct val="85000"/>
              <a:buFont typeface="Wingdings 2" pitchFamily="18" charset="2"/>
              <a:buChar char=""/>
              <a:defRPr sz="2600" kern="1200">
                <a:solidFill>
                  <a:schemeClr val="tx1"/>
                </a:solidFill>
                <a:latin typeface="微軟正黑體" panose="020B0604030504040204" pitchFamily="34" charset="-120"/>
                <a:ea typeface="微軟正黑體" panose="020B0604030504040204" pitchFamily="34" charset="-120"/>
                <a:cs typeface="+mn-cs"/>
              </a:defRPr>
            </a:lvl1pPr>
            <a:lvl2pPr marL="547688" indent="-228600" algn="l" rtl="0" eaLnBrk="0" fontAlgn="base" hangingPunct="0">
              <a:spcBef>
                <a:spcPts val="375"/>
              </a:spcBef>
              <a:spcAft>
                <a:spcPct val="0"/>
              </a:spcAft>
              <a:buClr>
                <a:schemeClr val="accent2"/>
              </a:buClr>
              <a:buSzPct val="85000"/>
              <a:buFont typeface="Wingdings 2" pitchFamily="18" charset="2"/>
              <a:buChar char=""/>
              <a:defRPr sz="2400" kern="1200">
                <a:solidFill>
                  <a:schemeClr val="tx1"/>
                </a:solidFill>
                <a:latin typeface="微軟正黑體" panose="020B0604030504040204" pitchFamily="34" charset="-120"/>
                <a:ea typeface="微軟正黑體" panose="020B0604030504040204" pitchFamily="34" charset="-120"/>
                <a:cs typeface="+mn-cs"/>
              </a:defRPr>
            </a:lvl2pPr>
            <a:lvl3pPr marL="822325" indent="-228600" algn="l" rtl="0" eaLnBrk="0" fontAlgn="base" hangingPunct="0">
              <a:spcBef>
                <a:spcPts val="375"/>
              </a:spcBef>
              <a:spcAft>
                <a:spcPct val="0"/>
              </a:spcAft>
              <a:buClr>
                <a:srgbClr val="F6D3AA"/>
              </a:buClr>
              <a:buSzPct val="85000"/>
              <a:buFont typeface="Wingdings 2" pitchFamily="18" charset="2"/>
              <a:buChar char=""/>
              <a:defRPr sz="2000" kern="1200">
                <a:solidFill>
                  <a:schemeClr val="tx1"/>
                </a:solidFill>
                <a:latin typeface="微軟正黑體" panose="020B0604030504040204" pitchFamily="34" charset="-120"/>
                <a:ea typeface="微軟正黑體" panose="020B0604030504040204" pitchFamily="34" charset="-120"/>
                <a:cs typeface="+mn-cs"/>
              </a:defRPr>
            </a:lvl3pPr>
            <a:lvl4pPr marL="1096963" indent="-228600" algn="l" rtl="0" eaLnBrk="0" fontAlgn="base" hangingPunct="0">
              <a:spcBef>
                <a:spcPts val="375"/>
              </a:spcBef>
              <a:spcAft>
                <a:spcPct val="0"/>
              </a:spcAft>
              <a:buClr>
                <a:srgbClr val="E66C7D"/>
              </a:buClr>
              <a:buSzPct val="80000"/>
              <a:buFont typeface="Wingdings 2" pitchFamily="18" charset="2"/>
              <a:buChar char=""/>
              <a:defRPr sz="2000" kern="1200">
                <a:solidFill>
                  <a:schemeClr val="tx1"/>
                </a:solidFill>
                <a:latin typeface="微軟正黑體" panose="020B0604030504040204" pitchFamily="34" charset="-120"/>
                <a:ea typeface="微軟正黑體" panose="020B0604030504040204" pitchFamily="34" charset="-120"/>
                <a:cs typeface="+mn-cs"/>
              </a:defRPr>
            </a:lvl4pPr>
            <a:lvl5pPr marL="1371600" indent="-228600" algn="l" rtl="0" eaLnBrk="0" fontAlgn="base" hangingPunct="0">
              <a:spcBef>
                <a:spcPts val="375"/>
              </a:spcBef>
              <a:spcAft>
                <a:spcPct val="0"/>
              </a:spcAft>
              <a:buClr>
                <a:srgbClr val="E66C7D"/>
              </a:buClr>
              <a:buChar char="o"/>
              <a:defRPr sz="2000" kern="1200">
                <a:solidFill>
                  <a:schemeClr val="tx1"/>
                </a:solidFill>
                <a:latin typeface="微軟正黑體" panose="020B0604030504040204" pitchFamily="34" charset="-120"/>
                <a:ea typeface="微軟正黑體" panose="020B0604030504040204" pitchFamily="34" charset="-120"/>
                <a:cs typeface="+mn-cs"/>
              </a:defRPr>
            </a:lvl5pPr>
            <a:lvl6pPr marL="1645920" indent="-228600" algn="l" rtl="0" eaLnBrk="1" latinLnBrk="0" hangingPunct="1">
              <a:spcBef>
                <a:spcPts val="370"/>
              </a:spcBef>
              <a:buClr>
                <a:schemeClr val="accent3"/>
              </a:buClr>
              <a:buChar char="•"/>
              <a:defRPr kumimoji="0" sz="1800" kern="1200" baseline="0">
                <a:solidFill>
                  <a:schemeClr val="tx1"/>
                </a:solidFill>
                <a:latin typeface="+mn-lt"/>
                <a:ea typeface="+mn-ea"/>
                <a:cs typeface="+mn-cs"/>
              </a:defRPr>
            </a:lvl6pPr>
            <a:lvl7pPr marL="1920240" indent="-228600" algn="l" rtl="0" eaLnBrk="1" latinLnBrk="0" hangingPunct="1">
              <a:spcBef>
                <a:spcPts val="370"/>
              </a:spcBef>
              <a:buClr>
                <a:schemeClr val="accent2"/>
              </a:buClr>
              <a:buChar char="•"/>
              <a:defRPr kumimoji="0" sz="1800" kern="1200">
                <a:solidFill>
                  <a:schemeClr val="tx1"/>
                </a:solidFill>
                <a:latin typeface="+mn-lt"/>
                <a:ea typeface="+mn-ea"/>
                <a:cs typeface="+mn-cs"/>
              </a:defRPr>
            </a:lvl7pPr>
            <a:lvl8pPr marL="2194560" indent="-228600" algn="l" rtl="0" eaLnBrk="1" latinLnBrk="0" hangingPunct="1">
              <a:spcBef>
                <a:spcPts val="370"/>
              </a:spcBef>
              <a:buClr>
                <a:schemeClr val="accent1">
                  <a:tint val="60000"/>
                </a:schemeClr>
              </a:buClr>
              <a:buChar char="•"/>
              <a:defRPr kumimoji="0" sz="1800" kern="1200">
                <a:solidFill>
                  <a:schemeClr val="tx1"/>
                </a:solidFill>
                <a:latin typeface="+mn-lt"/>
                <a:ea typeface="+mn-ea"/>
                <a:cs typeface="+mn-cs"/>
              </a:defRPr>
            </a:lvl8pPr>
            <a:lvl9pPr marL="2468880" indent="-228600" algn="l" rtl="0" eaLnBrk="1" latinLnBrk="0" hangingPunct="1">
              <a:spcBef>
                <a:spcPts val="370"/>
              </a:spcBef>
              <a:buClr>
                <a:schemeClr val="accent2">
                  <a:tint val="60000"/>
                </a:schemeClr>
              </a:buClr>
              <a:buChar char="•"/>
              <a:defRPr kumimoji="0" sz="1800" kern="1200">
                <a:solidFill>
                  <a:schemeClr val="tx1"/>
                </a:solidFill>
                <a:latin typeface="+mn-lt"/>
                <a:ea typeface="+mn-ea"/>
                <a:cs typeface="+mn-cs"/>
              </a:defRPr>
            </a:lvl9pPr>
          </a:lstStyle>
          <a:p>
            <a:pPr marL="0" indent="0">
              <a:lnSpc>
                <a:spcPct val="120000"/>
              </a:lnSpc>
              <a:buNone/>
            </a:pPr>
            <a:r>
              <a:rPr kumimoji="0" lang="en-US" altLang="zh-TW" sz="1800" b="1" dirty="0">
                <a:solidFill>
                  <a:schemeClr val="accent6">
                    <a:lumMod val="75000"/>
                  </a:schemeClr>
                </a:solidFill>
              </a:rPr>
              <a:t>※</a:t>
            </a:r>
            <a:r>
              <a:rPr kumimoji="0" lang="zh-TW" altLang="en-US" sz="1800" b="1" dirty="0">
                <a:solidFill>
                  <a:schemeClr val="accent6">
                    <a:lumMod val="75000"/>
                  </a:schemeClr>
                </a:solidFill>
              </a:rPr>
              <a:t>詳細條列出相關研究領域之產業及計畫執行中所發生之重要大事紀要，例如</a:t>
            </a:r>
            <a:r>
              <a:rPr kumimoji="0" lang="en-US" altLang="zh-TW" sz="1800" b="1" dirty="0">
                <a:solidFill>
                  <a:schemeClr val="accent6">
                    <a:lumMod val="75000"/>
                  </a:schemeClr>
                </a:solidFill>
              </a:rPr>
              <a:t>:</a:t>
            </a:r>
            <a:r>
              <a:rPr kumimoji="0" lang="zh-TW" altLang="en-US" sz="1800" b="1" dirty="0">
                <a:solidFill>
                  <a:schemeClr val="accent6">
                    <a:lumMod val="75000"/>
                  </a:schemeClr>
                </a:solidFill>
              </a:rPr>
              <a:t>計劃期間申請到之專利或證書等</a:t>
            </a:r>
            <a:r>
              <a:rPr kumimoji="0" lang="en-US" altLang="zh-TW" sz="1800" b="1" dirty="0">
                <a:solidFill>
                  <a:schemeClr val="accent6">
                    <a:lumMod val="75000"/>
                  </a:schemeClr>
                </a:solidFill>
              </a:rPr>
              <a:t>…</a:t>
            </a:r>
          </a:p>
          <a:p>
            <a:pPr marL="0" indent="0">
              <a:lnSpc>
                <a:spcPct val="120000"/>
              </a:lnSpc>
              <a:buNone/>
            </a:pPr>
            <a:r>
              <a:rPr kumimoji="0" lang="en-US" altLang="zh-TW" sz="1800" b="1" dirty="0">
                <a:solidFill>
                  <a:schemeClr val="accent6">
                    <a:lumMod val="75000"/>
                  </a:schemeClr>
                </a:solidFill>
              </a:rPr>
              <a:t>※</a:t>
            </a:r>
            <a:r>
              <a:rPr kumimoji="0" lang="zh-TW" altLang="en-US" sz="1800" b="1" dirty="0">
                <a:solidFill>
                  <a:schemeClr val="accent6">
                    <a:lumMod val="75000"/>
                  </a:schemeClr>
                </a:solidFill>
              </a:rPr>
              <a:t>若無可以空白</a:t>
            </a:r>
            <a:endParaRPr kumimoji="0" lang="en-US" altLang="zh-TW" sz="1800" b="1" dirty="0">
              <a:solidFill>
                <a:schemeClr val="accent6">
                  <a:lumMod val="75000"/>
                </a:schemeClr>
              </a:solidFill>
            </a:endParaRPr>
          </a:p>
        </p:txBody>
      </p:sp>
      <p:pic>
        <p:nvPicPr>
          <p:cNvPr id="4" name="圖片 3"/>
          <p:cNvPicPr>
            <a:picLocks noChangeAspect="1"/>
          </p:cNvPicPr>
          <p:nvPr/>
        </p:nvPicPr>
        <p:blipFill>
          <a:blip r:embed="rId3"/>
          <a:stretch>
            <a:fillRect/>
          </a:stretch>
        </p:blipFill>
        <p:spPr>
          <a:xfrm>
            <a:off x="634541" y="1703079"/>
            <a:ext cx="6690457" cy="2341020"/>
          </a:xfrm>
          <a:prstGeom prst="rect">
            <a:avLst/>
          </a:prstGeom>
          <a:ln>
            <a:solidFill>
              <a:schemeClr val="tx1"/>
            </a:solidFill>
          </a:ln>
        </p:spPr>
      </p:pic>
    </p:spTree>
    <p:extLst>
      <p:ext uri="{BB962C8B-B14F-4D97-AF65-F5344CB8AC3E}">
        <p14:creationId xmlns:p14="http://schemas.microsoft.com/office/powerpoint/2010/main" val="78026416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圖片 3"/>
          <p:cNvPicPr>
            <a:picLocks noChangeAspect="1"/>
          </p:cNvPicPr>
          <p:nvPr/>
        </p:nvPicPr>
        <p:blipFill>
          <a:blip r:embed="rId3"/>
          <a:stretch>
            <a:fillRect/>
          </a:stretch>
        </p:blipFill>
        <p:spPr>
          <a:xfrm>
            <a:off x="4191535" y="1134553"/>
            <a:ext cx="4732882" cy="5064023"/>
          </a:xfrm>
          <a:prstGeom prst="rect">
            <a:avLst/>
          </a:prstGeom>
        </p:spPr>
      </p:pic>
      <p:sp>
        <p:nvSpPr>
          <p:cNvPr id="2" name="投影片編號版面配置區 1"/>
          <p:cNvSpPr>
            <a:spLocks noGrp="1"/>
          </p:cNvSpPr>
          <p:nvPr>
            <p:ph type="sldNum" sz="quarter" idx="12"/>
          </p:nvPr>
        </p:nvSpPr>
        <p:spPr/>
        <p:txBody>
          <a:bodyPr/>
          <a:lstStyle/>
          <a:p>
            <a:fld id="{399568F1-1F4A-4DD5-A767-535B5DC69A90}" type="slidenum">
              <a:rPr lang="zh-TW" altLang="en-US" smtClean="0"/>
              <a:t>24</a:t>
            </a:fld>
            <a:endParaRPr lang="zh-TW" altLang="en-US" dirty="0"/>
          </a:p>
        </p:txBody>
      </p:sp>
      <p:sp>
        <p:nvSpPr>
          <p:cNvPr id="3" name="Rectangle 3">
            <a:extLst>
              <a:ext uri="{FF2B5EF4-FFF2-40B4-BE49-F238E27FC236}">
                <a16:creationId xmlns:a16="http://schemas.microsoft.com/office/drawing/2014/main" id="{B853D8FA-9E82-4DAD-9B86-DC8C1DA9BA65}"/>
              </a:ext>
            </a:extLst>
          </p:cNvPr>
          <p:cNvSpPr>
            <a:spLocks noChangeArrowheads="1"/>
          </p:cNvSpPr>
          <p:nvPr/>
        </p:nvSpPr>
        <p:spPr bwMode="auto">
          <a:xfrm>
            <a:off x="417635" y="603739"/>
            <a:ext cx="8308731" cy="435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ctr"/>
          <a:lstStyle/>
          <a:p>
            <a:pPr algn="ctr">
              <a:spcBef>
                <a:spcPct val="50000"/>
              </a:spcBef>
            </a:pPr>
            <a:r>
              <a:rPr lang="zh-TW" altLang="en-US" sz="3600" b="1" dirty="0">
                <a:solidFill>
                  <a:srgbClr val="195999"/>
                </a:solidFill>
                <a:latin typeface="Arial" panose="020B0604020202020204" pitchFamily="34" charset="0"/>
                <a:ea typeface="微軟正黑體" panose="020B0604030504040204" pitchFamily="34" charset="-120"/>
              </a:rPr>
              <a:t>捌</a:t>
            </a:r>
            <a:r>
              <a:rPr lang="en-US" altLang="zh-TW" sz="3600" b="1" dirty="0">
                <a:solidFill>
                  <a:srgbClr val="195999"/>
                </a:solidFill>
                <a:latin typeface="微軟正黑體" panose="020B0604030504040204" pitchFamily="34" charset="-120"/>
                <a:ea typeface="微軟正黑體" panose="020B0604030504040204" pitchFamily="34" charset="-120"/>
              </a:rPr>
              <a:t>﹑</a:t>
            </a:r>
            <a:r>
              <a:rPr lang="zh-TW" altLang="en-US" sz="3600" b="1" dirty="0">
                <a:solidFill>
                  <a:srgbClr val="195999"/>
                </a:solidFill>
                <a:latin typeface="Arial" panose="020B0604020202020204" pitchFamily="34" charset="0"/>
                <a:ea typeface="微軟正黑體" panose="020B0604030504040204" pitchFamily="34" charset="-120"/>
              </a:rPr>
              <a:t>結案報告撰寫說明</a:t>
            </a:r>
          </a:p>
        </p:txBody>
      </p:sp>
      <p:sp>
        <p:nvSpPr>
          <p:cNvPr id="5" name="內容版面配置區 2">
            <a:extLst>
              <a:ext uri="{FF2B5EF4-FFF2-40B4-BE49-F238E27FC236}">
                <a16:creationId xmlns:a16="http://schemas.microsoft.com/office/drawing/2014/main" id="{979EDC06-5CB6-441E-8A9D-96BB8730C3AA}"/>
              </a:ext>
            </a:extLst>
          </p:cNvPr>
          <p:cNvSpPr>
            <a:spLocks noGrp="1"/>
          </p:cNvSpPr>
          <p:nvPr>
            <p:ph idx="1"/>
          </p:nvPr>
        </p:nvSpPr>
        <p:spPr>
          <a:xfrm>
            <a:off x="165464" y="1132355"/>
            <a:ext cx="3809166" cy="435220"/>
          </a:xfrm>
        </p:spPr>
        <p:txBody>
          <a:bodyPr>
            <a:noAutofit/>
          </a:bodyPr>
          <a:lstStyle/>
          <a:p>
            <a:pPr>
              <a:buFont typeface="Wingdings" panose="05000000000000000000" pitchFamily="2" charset="2"/>
              <a:buChar char="n"/>
            </a:pPr>
            <a:r>
              <a:rPr lang="zh-TW" altLang="en-US" b="1" dirty="0"/>
              <a:t>預定進度及實際達成情形</a:t>
            </a:r>
            <a:endParaRPr lang="en-US" altLang="zh-TW" b="1" dirty="0"/>
          </a:p>
          <a:p>
            <a:endParaRPr lang="en-US" altLang="zh-TW" b="1" dirty="0"/>
          </a:p>
        </p:txBody>
      </p:sp>
      <p:sp>
        <p:nvSpPr>
          <p:cNvPr id="6" name="內容版面配置區 2">
            <a:extLst>
              <a:ext uri="{FF2B5EF4-FFF2-40B4-BE49-F238E27FC236}">
                <a16:creationId xmlns:a16="http://schemas.microsoft.com/office/drawing/2014/main" id="{9FA74EB6-7362-4615-BC6C-1AF294F38196}"/>
              </a:ext>
            </a:extLst>
          </p:cNvPr>
          <p:cNvSpPr txBox="1">
            <a:spLocks/>
          </p:cNvSpPr>
          <p:nvPr/>
        </p:nvSpPr>
        <p:spPr bwMode="auto">
          <a:xfrm>
            <a:off x="634542" y="1510756"/>
            <a:ext cx="3650076" cy="7004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84406" tIns="42203" rIns="84406" bIns="42203" numCol="1" anchor="t" anchorCtr="0" compatLnSpc="1">
            <a:prstTxWarp prst="textNoShape">
              <a:avLst/>
            </a:prstTxWarp>
            <a:noAutofit/>
          </a:bodyPr>
          <a:lstStyle>
            <a:lvl1pPr marL="273050" indent="-273050" algn="l" rtl="0" eaLnBrk="0" fontAlgn="base" hangingPunct="0">
              <a:spcBef>
                <a:spcPts val="575"/>
              </a:spcBef>
              <a:spcAft>
                <a:spcPct val="0"/>
              </a:spcAft>
              <a:buClr>
                <a:schemeClr val="accent1"/>
              </a:buClr>
              <a:buSzPct val="85000"/>
              <a:buFont typeface="Wingdings 2" pitchFamily="18" charset="2"/>
              <a:buChar char=""/>
              <a:defRPr sz="2600" kern="1200">
                <a:solidFill>
                  <a:schemeClr val="tx1"/>
                </a:solidFill>
                <a:latin typeface="微軟正黑體" panose="020B0604030504040204" pitchFamily="34" charset="-120"/>
                <a:ea typeface="微軟正黑體" panose="020B0604030504040204" pitchFamily="34" charset="-120"/>
                <a:cs typeface="+mn-cs"/>
              </a:defRPr>
            </a:lvl1pPr>
            <a:lvl2pPr marL="547688" indent="-228600" algn="l" rtl="0" eaLnBrk="0" fontAlgn="base" hangingPunct="0">
              <a:spcBef>
                <a:spcPts val="375"/>
              </a:spcBef>
              <a:spcAft>
                <a:spcPct val="0"/>
              </a:spcAft>
              <a:buClr>
                <a:schemeClr val="accent2"/>
              </a:buClr>
              <a:buSzPct val="85000"/>
              <a:buFont typeface="Wingdings 2" pitchFamily="18" charset="2"/>
              <a:buChar char=""/>
              <a:defRPr sz="2400" kern="1200">
                <a:solidFill>
                  <a:schemeClr val="tx1"/>
                </a:solidFill>
                <a:latin typeface="微軟正黑體" panose="020B0604030504040204" pitchFamily="34" charset="-120"/>
                <a:ea typeface="微軟正黑體" panose="020B0604030504040204" pitchFamily="34" charset="-120"/>
                <a:cs typeface="+mn-cs"/>
              </a:defRPr>
            </a:lvl2pPr>
            <a:lvl3pPr marL="822325" indent="-228600" algn="l" rtl="0" eaLnBrk="0" fontAlgn="base" hangingPunct="0">
              <a:spcBef>
                <a:spcPts val="375"/>
              </a:spcBef>
              <a:spcAft>
                <a:spcPct val="0"/>
              </a:spcAft>
              <a:buClr>
                <a:srgbClr val="F6D3AA"/>
              </a:buClr>
              <a:buSzPct val="85000"/>
              <a:buFont typeface="Wingdings 2" pitchFamily="18" charset="2"/>
              <a:buChar char=""/>
              <a:defRPr sz="2000" kern="1200">
                <a:solidFill>
                  <a:schemeClr val="tx1"/>
                </a:solidFill>
                <a:latin typeface="微軟正黑體" panose="020B0604030504040204" pitchFamily="34" charset="-120"/>
                <a:ea typeface="微軟正黑體" panose="020B0604030504040204" pitchFamily="34" charset="-120"/>
                <a:cs typeface="+mn-cs"/>
              </a:defRPr>
            </a:lvl3pPr>
            <a:lvl4pPr marL="1096963" indent="-228600" algn="l" rtl="0" eaLnBrk="0" fontAlgn="base" hangingPunct="0">
              <a:spcBef>
                <a:spcPts val="375"/>
              </a:spcBef>
              <a:spcAft>
                <a:spcPct val="0"/>
              </a:spcAft>
              <a:buClr>
                <a:srgbClr val="E66C7D"/>
              </a:buClr>
              <a:buSzPct val="80000"/>
              <a:buFont typeface="Wingdings 2" pitchFamily="18" charset="2"/>
              <a:buChar char=""/>
              <a:defRPr sz="2000" kern="1200">
                <a:solidFill>
                  <a:schemeClr val="tx1"/>
                </a:solidFill>
                <a:latin typeface="微軟正黑體" panose="020B0604030504040204" pitchFamily="34" charset="-120"/>
                <a:ea typeface="微軟正黑體" panose="020B0604030504040204" pitchFamily="34" charset="-120"/>
                <a:cs typeface="+mn-cs"/>
              </a:defRPr>
            </a:lvl4pPr>
            <a:lvl5pPr marL="1371600" indent="-228600" algn="l" rtl="0" eaLnBrk="0" fontAlgn="base" hangingPunct="0">
              <a:spcBef>
                <a:spcPts val="375"/>
              </a:spcBef>
              <a:spcAft>
                <a:spcPct val="0"/>
              </a:spcAft>
              <a:buClr>
                <a:srgbClr val="E66C7D"/>
              </a:buClr>
              <a:buChar char="o"/>
              <a:defRPr sz="2000" kern="1200">
                <a:solidFill>
                  <a:schemeClr val="tx1"/>
                </a:solidFill>
                <a:latin typeface="微軟正黑體" panose="020B0604030504040204" pitchFamily="34" charset="-120"/>
                <a:ea typeface="微軟正黑體" panose="020B0604030504040204" pitchFamily="34" charset="-120"/>
                <a:cs typeface="+mn-cs"/>
              </a:defRPr>
            </a:lvl5pPr>
            <a:lvl6pPr marL="1645920" indent="-228600" algn="l" rtl="0" eaLnBrk="1" latinLnBrk="0" hangingPunct="1">
              <a:spcBef>
                <a:spcPts val="370"/>
              </a:spcBef>
              <a:buClr>
                <a:schemeClr val="accent3"/>
              </a:buClr>
              <a:buChar char="•"/>
              <a:defRPr kumimoji="0" sz="1800" kern="1200" baseline="0">
                <a:solidFill>
                  <a:schemeClr val="tx1"/>
                </a:solidFill>
                <a:latin typeface="+mn-lt"/>
                <a:ea typeface="+mn-ea"/>
                <a:cs typeface="+mn-cs"/>
              </a:defRPr>
            </a:lvl6pPr>
            <a:lvl7pPr marL="1920240" indent="-228600" algn="l" rtl="0" eaLnBrk="1" latinLnBrk="0" hangingPunct="1">
              <a:spcBef>
                <a:spcPts val="370"/>
              </a:spcBef>
              <a:buClr>
                <a:schemeClr val="accent2"/>
              </a:buClr>
              <a:buChar char="•"/>
              <a:defRPr kumimoji="0" sz="1800" kern="1200">
                <a:solidFill>
                  <a:schemeClr val="tx1"/>
                </a:solidFill>
                <a:latin typeface="+mn-lt"/>
                <a:ea typeface="+mn-ea"/>
                <a:cs typeface="+mn-cs"/>
              </a:defRPr>
            </a:lvl7pPr>
            <a:lvl8pPr marL="2194560" indent="-228600" algn="l" rtl="0" eaLnBrk="1" latinLnBrk="0" hangingPunct="1">
              <a:spcBef>
                <a:spcPts val="370"/>
              </a:spcBef>
              <a:buClr>
                <a:schemeClr val="accent1">
                  <a:tint val="60000"/>
                </a:schemeClr>
              </a:buClr>
              <a:buChar char="•"/>
              <a:defRPr kumimoji="0" sz="1800" kern="1200">
                <a:solidFill>
                  <a:schemeClr val="tx1"/>
                </a:solidFill>
                <a:latin typeface="+mn-lt"/>
                <a:ea typeface="+mn-ea"/>
                <a:cs typeface="+mn-cs"/>
              </a:defRPr>
            </a:lvl8pPr>
            <a:lvl9pPr marL="2468880" indent="-228600" algn="l" rtl="0" eaLnBrk="1" latinLnBrk="0" hangingPunct="1">
              <a:spcBef>
                <a:spcPts val="370"/>
              </a:spcBef>
              <a:buClr>
                <a:schemeClr val="accent2">
                  <a:tint val="60000"/>
                </a:schemeClr>
              </a:buClr>
              <a:buChar char="•"/>
              <a:defRPr kumimoji="0" sz="1800" kern="1200">
                <a:solidFill>
                  <a:schemeClr val="tx1"/>
                </a:solidFill>
                <a:latin typeface="+mn-lt"/>
                <a:ea typeface="+mn-ea"/>
                <a:cs typeface="+mn-cs"/>
              </a:defRPr>
            </a:lvl9pPr>
          </a:lstStyle>
          <a:p>
            <a:pPr marL="0" indent="0">
              <a:lnSpc>
                <a:spcPct val="120000"/>
              </a:lnSpc>
              <a:buNone/>
            </a:pPr>
            <a:r>
              <a:rPr kumimoji="0" lang="en-US" altLang="zh-TW" sz="1800" b="1" dirty="0">
                <a:solidFill>
                  <a:schemeClr val="accent6">
                    <a:lumMod val="75000"/>
                  </a:schemeClr>
                </a:solidFill>
              </a:rPr>
              <a:t>※</a:t>
            </a:r>
            <a:r>
              <a:rPr kumimoji="0" lang="zh-TW" altLang="en-US" sz="1800" b="1" dirty="0">
                <a:solidFill>
                  <a:schemeClr val="accent6">
                    <a:lumMod val="75000"/>
                  </a:schemeClr>
                </a:solidFill>
              </a:rPr>
              <a:t>依據簽約計畫書填寫</a:t>
            </a:r>
            <a:endParaRPr kumimoji="0" lang="en-US" altLang="zh-TW" sz="1800" b="1" dirty="0">
              <a:solidFill>
                <a:schemeClr val="accent6">
                  <a:lumMod val="75000"/>
                </a:schemeClr>
              </a:solidFill>
            </a:endParaRPr>
          </a:p>
          <a:p>
            <a:pPr marL="0" indent="0">
              <a:lnSpc>
                <a:spcPct val="120000"/>
              </a:lnSpc>
              <a:buNone/>
            </a:pPr>
            <a:r>
              <a:rPr kumimoji="0" lang="en-US" altLang="zh-TW" sz="1800" b="1" dirty="0">
                <a:solidFill>
                  <a:schemeClr val="accent6">
                    <a:lumMod val="75000"/>
                  </a:schemeClr>
                </a:solidFill>
              </a:rPr>
              <a:t>※</a:t>
            </a:r>
            <a:r>
              <a:rPr kumimoji="0" lang="zh-TW" altLang="en-US" sz="1800" b="1" dirty="0">
                <a:solidFill>
                  <a:schemeClr val="accent6">
                    <a:lumMod val="75000"/>
                  </a:schemeClr>
                </a:solidFill>
              </a:rPr>
              <a:t>預定進度請以虛線表達，實際進度請以實線表達</a:t>
            </a:r>
            <a:endParaRPr kumimoji="0" lang="en-US" altLang="zh-TW" sz="1800" b="1" dirty="0">
              <a:solidFill>
                <a:schemeClr val="accent6">
                  <a:lumMod val="75000"/>
                </a:schemeClr>
              </a:solidFill>
            </a:endParaRPr>
          </a:p>
        </p:txBody>
      </p:sp>
      <p:cxnSp>
        <p:nvCxnSpPr>
          <p:cNvPr id="8" name="直線接點 7">
            <a:extLst>
              <a:ext uri="{FF2B5EF4-FFF2-40B4-BE49-F238E27FC236}">
                <a16:creationId xmlns:a16="http://schemas.microsoft.com/office/drawing/2014/main" id="{08D9C4FF-0577-4791-804B-C2D855CCDD18}"/>
              </a:ext>
            </a:extLst>
          </p:cNvPr>
          <p:cNvCxnSpPr>
            <a:cxnSpLocks/>
          </p:cNvCxnSpPr>
          <p:nvPr/>
        </p:nvCxnSpPr>
        <p:spPr>
          <a:xfrm>
            <a:off x="5926641" y="2578910"/>
            <a:ext cx="1726184" cy="0"/>
          </a:xfrm>
          <a:prstGeom prst="line">
            <a:avLst/>
          </a:prstGeom>
          <a:ln w="57150">
            <a:solidFill>
              <a:srgbClr val="FFC000"/>
            </a:solidFill>
            <a:prstDash val="dash"/>
          </a:ln>
        </p:spPr>
        <p:style>
          <a:lnRef idx="1">
            <a:schemeClr val="accent1"/>
          </a:lnRef>
          <a:fillRef idx="0">
            <a:schemeClr val="accent1"/>
          </a:fillRef>
          <a:effectRef idx="0">
            <a:schemeClr val="accent1"/>
          </a:effectRef>
          <a:fontRef idx="minor">
            <a:schemeClr val="tx1"/>
          </a:fontRef>
        </p:style>
      </p:cxnSp>
      <p:cxnSp>
        <p:nvCxnSpPr>
          <p:cNvPr id="9" name="直線接點 8">
            <a:extLst>
              <a:ext uri="{FF2B5EF4-FFF2-40B4-BE49-F238E27FC236}">
                <a16:creationId xmlns:a16="http://schemas.microsoft.com/office/drawing/2014/main" id="{5F7A5269-EB8D-4A85-B095-27121418BA1A}"/>
              </a:ext>
            </a:extLst>
          </p:cNvPr>
          <p:cNvCxnSpPr>
            <a:cxnSpLocks/>
          </p:cNvCxnSpPr>
          <p:nvPr/>
        </p:nvCxnSpPr>
        <p:spPr>
          <a:xfrm>
            <a:off x="5926641" y="2812031"/>
            <a:ext cx="1460909" cy="0"/>
          </a:xfrm>
          <a:prstGeom prst="line">
            <a:avLst/>
          </a:prstGeom>
          <a:ln w="57150">
            <a:solidFill>
              <a:srgbClr val="FFC000"/>
            </a:solidFill>
            <a:prstDash val="solid"/>
          </a:ln>
        </p:spPr>
        <p:style>
          <a:lnRef idx="1">
            <a:schemeClr val="accent1"/>
          </a:lnRef>
          <a:fillRef idx="0">
            <a:schemeClr val="accent1"/>
          </a:fillRef>
          <a:effectRef idx="0">
            <a:schemeClr val="accent1"/>
          </a:effectRef>
          <a:fontRef idx="minor">
            <a:schemeClr val="tx1"/>
          </a:fontRef>
        </p:style>
      </p:cxnSp>
      <p:cxnSp>
        <p:nvCxnSpPr>
          <p:cNvPr id="10" name="直線接點 9">
            <a:extLst>
              <a:ext uri="{FF2B5EF4-FFF2-40B4-BE49-F238E27FC236}">
                <a16:creationId xmlns:a16="http://schemas.microsoft.com/office/drawing/2014/main" id="{38A06D18-88B1-417E-9A53-BDBCCA807A8B}"/>
              </a:ext>
            </a:extLst>
          </p:cNvPr>
          <p:cNvCxnSpPr>
            <a:cxnSpLocks/>
          </p:cNvCxnSpPr>
          <p:nvPr/>
        </p:nvCxnSpPr>
        <p:spPr>
          <a:xfrm>
            <a:off x="5926641" y="3185829"/>
            <a:ext cx="1197763" cy="0"/>
          </a:xfrm>
          <a:prstGeom prst="line">
            <a:avLst/>
          </a:prstGeom>
          <a:ln w="57150">
            <a:solidFill>
              <a:srgbClr val="FFC000"/>
            </a:solidFill>
            <a:prstDash val="dash"/>
          </a:ln>
        </p:spPr>
        <p:style>
          <a:lnRef idx="1">
            <a:schemeClr val="accent1"/>
          </a:lnRef>
          <a:fillRef idx="0">
            <a:schemeClr val="accent1"/>
          </a:fillRef>
          <a:effectRef idx="0">
            <a:schemeClr val="accent1"/>
          </a:effectRef>
          <a:fontRef idx="minor">
            <a:schemeClr val="tx1"/>
          </a:fontRef>
        </p:style>
      </p:cxnSp>
      <p:cxnSp>
        <p:nvCxnSpPr>
          <p:cNvPr id="11" name="直線接點 10">
            <a:extLst>
              <a:ext uri="{FF2B5EF4-FFF2-40B4-BE49-F238E27FC236}">
                <a16:creationId xmlns:a16="http://schemas.microsoft.com/office/drawing/2014/main" id="{3941EB66-261B-4CC7-8C06-6E2BBB4F963C}"/>
              </a:ext>
            </a:extLst>
          </p:cNvPr>
          <p:cNvCxnSpPr>
            <a:cxnSpLocks/>
          </p:cNvCxnSpPr>
          <p:nvPr/>
        </p:nvCxnSpPr>
        <p:spPr>
          <a:xfrm>
            <a:off x="5926640" y="3479806"/>
            <a:ext cx="1197763" cy="0"/>
          </a:xfrm>
          <a:prstGeom prst="line">
            <a:avLst/>
          </a:prstGeom>
          <a:ln w="57150">
            <a:solidFill>
              <a:srgbClr val="FFC000"/>
            </a:solidFill>
            <a:prstDash val="solid"/>
          </a:ln>
        </p:spPr>
        <p:style>
          <a:lnRef idx="1">
            <a:schemeClr val="accent1"/>
          </a:lnRef>
          <a:fillRef idx="0">
            <a:schemeClr val="accent1"/>
          </a:fillRef>
          <a:effectRef idx="0">
            <a:schemeClr val="accent1"/>
          </a:effectRef>
          <a:fontRef idx="minor">
            <a:schemeClr val="tx1"/>
          </a:fontRef>
        </p:style>
      </p:cxnSp>
      <p:sp>
        <p:nvSpPr>
          <p:cNvPr id="12" name="矩形 11">
            <a:extLst>
              <a:ext uri="{FF2B5EF4-FFF2-40B4-BE49-F238E27FC236}">
                <a16:creationId xmlns:a16="http://schemas.microsoft.com/office/drawing/2014/main" id="{1FEF0A9D-E401-4999-B78D-63ACDD9C917F}"/>
              </a:ext>
            </a:extLst>
          </p:cNvPr>
          <p:cNvSpPr/>
          <p:nvPr/>
        </p:nvSpPr>
        <p:spPr>
          <a:xfrm>
            <a:off x="5643154" y="2453743"/>
            <a:ext cx="3281262" cy="1266659"/>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2954"/>
          </a:p>
        </p:txBody>
      </p:sp>
      <p:sp>
        <p:nvSpPr>
          <p:cNvPr id="13" name="內容版面配置區 2">
            <a:extLst>
              <a:ext uri="{FF2B5EF4-FFF2-40B4-BE49-F238E27FC236}">
                <a16:creationId xmlns:a16="http://schemas.microsoft.com/office/drawing/2014/main" id="{EEAB170E-A0D4-4B72-8F68-4F0707F5D2C3}"/>
              </a:ext>
            </a:extLst>
          </p:cNvPr>
          <p:cNvSpPr txBox="1">
            <a:spLocks/>
          </p:cNvSpPr>
          <p:nvPr/>
        </p:nvSpPr>
        <p:spPr bwMode="auto">
          <a:xfrm>
            <a:off x="7343692" y="3056644"/>
            <a:ext cx="758969" cy="435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84406" tIns="42203" rIns="84406" bIns="42203" numCol="1" anchor="t" anchorCtr="0" compatLnSpc="1">
            <a:prstTxWarp prst="textNoShape">
              <a:avLst/>
            </a:prstTxWarp>
            <a:normAutofit lnSpcReduction="10000"/>
          </a:bodyPr>
          <a:lstStyle>
            <a:lvl1pPr marL="273050" indent="-273050" algn="l" rtl="0" eaLnBrk="0" fontAlgn="base" hangingPunct="0">
              <a:spcBef>
                <a:spcPts val="575"/>
              </a:spcBef>
              <a:spcAft>
                <a:spcPct val="0"/>
              </a:spcAft>
              <a:buClr>
                <a:schemeClr val="accent1"/>
              </a:buClr>
              <a:buSzPct val="85000"/>
              <a:buFont typeface="Wingdings 2" pitchFamily="18" charset="2"/>
              <a:buChar char=""/>
              <a:defRPr sz="2600" kern="1200">
                <a:solidFill>
                  <a:schemeClr val="tx1"/>
                </a:solidFill>
                <a:latin typeface="微軟正黑體" panose="020B0604030504040204" pitchFamily="34" charset="-120"/>
                <a:ea typeface="微軟正黑體" panose="020B0604030504040204" pitchFamily="34" charset="-120"/>
                <a:cs typeface="+mn-cs"/>
              </a:defRPr>
            </a:lvl1pPr>
            <a:lvl2pPr marL="547688" indent="-228600" algn="l" rtl="0" eaLnBrk="0" fontAlgn="base" hangingPunct="0">
              <a:spcBef>
                <a:spcPts val="375"/>
              </a:spcBef>
              <a:spcAft>
                <a:spcPct val="0"/>
              </a:spcAft>
              <a:buClr>
                <a:schemeClr val="accent2"/>
              </a:buClr>
              <a:buSzPct val="85000"/>
              <a:buFont typeface="Wingdings 2" pitchFamily="18" charset="2"/>
              <a:buChar char=""/>
              <a:defRPr sz="2400" kern="1200">
                <a:solidFill>
                  <a:schemeClr val="tx1"/>
                </a:solidFill>
                <a:latin typeface="微軟正黑體" panose="020B0604030504040204" pitchFamily="34" charset="-120"/>
                <a:ea typeface="微軟正黑體" panose="020B0604030504040204" pitchFamily="34" charset="-120"/>
                <a:cs typeface="+mn-cs"/>
              </a:defRPr>
            </a:lvl2pPr>
            <a:lvl3pPr marL="822325" indent="-228600" algn="l" rtl="0" eaLnBrk="0" fontAlgn="base" hangingPunct="0">
              <a:spcBef>
                <a:spcPts val="375"/>
              </a:spcBef>
              <a:spcAft>
                <a:spcPct val="0"/>
              </a:spcAft>
              <a:buClr>
                <a:srgbClr val="F6D3AA"/>
              </a:buClr>
              <a:buSzPct val="85000"/>
              <a:buFont typeface="Wingdings 2" pitchFamily="18" charset="2"/>
              <a:buChar char=""/>
              <a:defRPr sz="2000" kern="1200">
                <a:solidFill>
                  <a:schemeClr val="tx1"/>
                </a:solidFill>
                <a:latin typeface="微軟正黑體" panose="020B0604030504040204" pitchFamily="34" charset="-120"/>
                <a:ea typeface="微軟正黑體" panose="020B0604030504040204" pitchFamily="34" charset="-120"/>
                <a:cs typeface="+mn-cs"/>
              </a:defRPr>
            </a:lvl3pPr>
            <a:lvl4pPr marL="1096963" indent="-228600" algn="l" rtl="0" eaLnBrk="0" fontAlgn="base" hangingPunct="0">
              <a:spcBef>
                <a:spcPts val="375"/>
              </a:spcBef>
              <a:spcAft>
                <a:spcPct val="0"/>
              </a:spcAft>
              <a:buClr>
                <a:srgbClr val="E66C7D"/>
              </a:buClr>
              <a:buSzPct val="80000"/>
              <a:buFont typeface="Wingdings 2" pitchFamily="18" charset="2"/>
              <a:buChar char=""/>
              <a:defRPr sz="2000" kern="1200">
                <a:solidFill>
                  <a:schemeClr val="tx1"/>
                </a:solidFill>
                <a:latin typeface="微軟正黑體" panose="020B0604030504040204" pitchFamily="34" charset="-120"/>
                <a:ea typeface="微軟正黑體" panose="020B0604030504040204" pitchFamily="34" charset="-120"/>
                <a:cs typeface="+mn-cs"/>
              </a:defRPr>
            </a:lvl4pPr>
            <a:lvl5pPr marL="1371600" indent="-228600" algn="l" rtl="0" eaLnBrk="0" fontAlgn="base" hangingPunct="0">
              <a:spcBef>
                <a:spcPts val="375"/>
              </a:spcBef>
              <a:spcAft>
                <a:spcPct val="0"/>
              </a:spcAft>
              <a:buClr>
                <a:srgbClr val="E66C7D"/>
              </a:buClr>
              <a:buChar char="o"/>
              <a:defRPr sz="2000" kern="1200">
                <a:solidFill>
                  <a:schemeClr val="tx1"/>
                </a:solidFill>
                <a:latin typeface="微軟正黑體" panose="020B0604030504040204" pitchFamily="34" charset="-120"/>
                <a:ea typeface="微軟正黑體" panose="020B0604030504040204" pitchFamily="34" charset="-120"/>
                <a:cs typeface="+mn-cs"/>
              </a:defRPr>
            </a:lvl5pPr>
            <a:lvl6pPr marL="1645920" indent="-228600" algn="l" rtl="0" eaLnBrk="1" latinLnBrk="0" hangingPunct="1">
              <a:spcBef>
                <a:spcPts val="370"/>
              </a:spcBef>
              <a:buClr>
                <a:schemeClr val="accent3"/>
              </a:buClr>
              <a:buChar char="•"/>
              <a:defRPr kumimoji="0" sz="1800" kern="1200" baseline="0">
                <a:solidFill>
                  <a:schemeClr val="tx1"/>
                </a:solidFill>
                <a:latin typeface="+mn-lt"/>
                <a:ea typeface="+mn-ea"/>
                <a:cs typeface="+mn-cs"/>
              </a:defRPr>
            </a:lvl6pPr>
            <a:lvl7pPr marL="1920240" indent="-228600" algn="l" rtl="0" eaLnBrk="1" latinLnBrk="0" hangingPunct="1">
              <a:spcBef>
                <a:spcPts val="370"/>
              </a:spcBef>
              <a:buClr>
                <a:schemeClr val="accent2"/>
              </a:buClr>
              <a:buChar char="•"/>
              <a:defRPr kumimoji="0" sz="1800" kern="1200">
                <a:solidFill>
                  <a:schemeClr val="tx1"/>
                </a:solidFill>
                <a:latin typeface="+mn-lt"/>
                <a:ea typeface="+mn-ea"/>
                <a:cs typeface="+mn-cs"/>
              </a:defRPr>
            </a:lvl7pPr>
            <a:lvl8pPr marL="2194560" indent="-228600" algn="l" rtl="0" eaLnBrk="1" latinLnBrk="0" hangingPunct="1">
              <a:spcBef>
                <a:spcPts val="370"/>
              </a:spcBef>
              <a:buClr>
                <a:schemeClr val="accent1">
                  <a:tint val="60000"/>
                </a:schemeClr>
              </a:buClr>
              <a:buChar char="•"/>
              <a:defRPr kumimoji="0" sz="1800" kern="1200">
                <a:solidFill>
                  <a:schemeClr val="tx1"/>
                </a:solidFill>
                <a:latin typeface="+mn-lt"/>
                <a:ea typeface="+mn-ea"/>
                <a:cs typeface="+mn-cs"/>
              </a:defRPr>
            </a:lvl8pPr>
            <a:lvl9pPr marL="2468880" indent="-228600" algn="l" rtl="0" eaLnBrk="1" latinLnBrk="0" hangingPunct="1">
              <a:spcBef>
                <a:spcPts val="370"/>
              </a:spcBef>
              <a:buClr>
                <a:schemeClr val="accent2">
                  <a:tint val="60000"/>
                </a:schemeClr>
              </a:buClr>
              <a:buChar char="•"/>
              <a:defRPr kumimoji="0" sz="1800" kern="1200">
                <a:solidFill>
                  <a:schemeClr val="tx1"/>
                </a:solidFill>
                <a:latin typeface="+mn-lt"/>
                <a:ea typeface="+mn-ea"/>
                <a:cs typeface="+mn-cs"/>
              </a:defRPr>
            </a:lvl9pPr>
          </a:lstStyle>
          <a:p>
            <a:pPr marL="0" indent="0">
              <a:lnSpc>
                <a:spcPct val="120000"/>
              </a:lnSpc>
              <a:buNone/>
            </a:pPr>
            <a:r>
              <a:rPr kumimoji="0" lang="zh-TW" altLang="en-US" sz="2031" b="1" dirty="0">
                <a:solidFill>
                  <a:srgbClr val="FF0000"/>
                </a:solidFill>
              </a:rPr>
              <a:t>範例</a:t>
            </a:r>
            <a:endParaRPr kumimoji="0" lang="en-US" altLang="zh-TW" sz="1846" b="1" dirty="0">
              <a:solidFill>
                <a:srgbClr val="FF0000"/>
              </a:solidFill>
            </a:endParaRPr>
          </a:p>
        </p:txBody>
      </p:sp>
    </p:spTree>
    <p:extLst>
      <p:ext uri="{BB962C8B-B14F-4D97-AF65-F5344CB8AC3E}">
        <p14:creationId xmlns:p14="http://schemas.microsoft.com/office/powerpoint/2010/main" val="368634906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3">
            <a:extLst>
              <a:ext uri="{FF2B5EF4-FFF2-40B4-BE49-F238E27FC236}">
                <a16:creationId xmlns:a16="http://schemas.microsoft.com/office/drawing/2014/main" id="{E998385B-72D1-4181-B97B-7F5AE52A66AC}"/>
              </a:ext>
            </a:extLst>
          </p:cNvPr>
          <p:cNvSpPr>
            <a:spLocks noChangeArrowheads="1"/>
          </p:cNvSpPr>
          <p:nvPr/>
        </p:nvSpPr>
        <p:spPr bwMode="auto">
          <a:xfrm>
            <a:off x="417635" y="529025"/>
            <a:ext cx="8308731" cy="435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ctr"/>
          <a:lstStyle/>
          <a:p>
            <a:pPr algn="ctr">
              <a:spcBef>
                <a:spcPct val="50000"/>
              </a:spcBef>
            </a:pPr>
            <a:r>
              <a:rPr lang="zh-TW" altLang="en-US" sz="3600" b="1" dirty="0">
                <a:solidFill>
                  <a:srgbClr val="195999"/>
                </a:solidFill>
                <a:latin typeface="Arial" panose="020B0604020202020204" pitchFamily="34" charset="0"/>
                <a:ea typeface="微軟正黑體" panose="020B0604030504040204" pitchFamily="34" charset="-120"/>
              </a:rPr>
              <a:t>捌</a:t>
            </a:r>
            <a:r>
              <a:rPr lang="en-US" altLang="zh-TW" sz="3600" b="1" dirty="0">
                <a:solidFill>
                  <a:srgbClr val="195999"/>
                </a:solidFill>
                <a:latin typeface="微軟正黑體" panose="020B0604030504040204" pitchFamily="34" charset="-120"/>
                <a:ea typeface="微軟正黑體" panose="020B0604030504040204" pitchFamily="34" charset="-120"/>
              </a:rPr>
              <a:t>﹑</a:t>
            </a:r>
            <a:r>
              <a:rPr lang="zh-TW" altLang="en-US" sz="3600" b="1" dirty="0">
                <a:solidFill>
                  <a:srgbClr val="195999"/>
                </a:solidFill>
                <a:latin typeface="Arial" panose="020B0604020202020204" pitchFamily="34" charset="0"/>
                <a:ea typeface="微軟正黑體" panose="020B0604030504040204" pitchFamily="34" charset="-120"/>
              </a:rPr>
              <a:t>結案報告撰寫說明</a:t>
            </a:r>
          </a:p>
        </p:txBody>
      </p:sp>
      <p:sp>
        <p:nvSpPr>
          <p:cNvPr id="15" name="內容版面配置區 2">
            <a:extLst>
              <a:ext uri="{FF2B5EF4-FFF2-40B4-BE49-F238E27FC236}">
                <a16:creationId xmlns:a16="http://schemas.microsoft.com/office/drawing/2014/main" id="{F3CC3149-6937-48BD-9388-9C7CA17CDD8A}"/>
              </a:ext>
            </a:extLst>
          </p:cNvPr>
          <p:cNvSpPr>
            <a:spLocks noGrp="1"/>
          </p:cNvSpPr>
          <p:nvPr>
            <p:ph idx="1"/>
          </p:nvPr>
        </p:nvSpPr>
        <p:spPr>
          <a:xfrm>
            <a:off x="735662" y="1113642"/>
            <a:ext cx="3556993" cy="435220"/>
          </a:xfrm>
        </p:spPr>
        <p:txBody>
          <a:bodyPr>
            <a:normAutofit fontScale="92500" lnSpcReduction="20000"/>
          </a:bodyPr>
          <a:lstStyle/>
          <a:p>
            <a:pPr>
              <a:buFont typeface="Wingdings" panose="05000000000000000000" pitchFamily="2" charset="2"/>
              <a:buChar char="n"/>
            </a:pPr>
            <a:r>
              <a:rPr lang="zh-TW" altLang="en-US" sz="2800" b="1" dirty="0"/>
              <a:t>查核點達成情形</a:t>
            </a:r>
            <a:endParaRPr lang="en-US" altLang="zh-TW" sz="2800" b="1" dirty="0"/>
          </a:p>
        </p:txBody>
      </p:sp>
      <p:sp>
        <p:nvSpPr>
          <p:cNvPr id="28" name="內容版面配置區 2">
            <a:extLst>
              <a:ext uri="{FF2B5EF4-FFF2-40B4-BE49-F238E27FC236}">
                <a16:creationId xmlns:a16="http://schemas.microsoft.com/office/drawing/2014/main" id="{C5B28ECB-A0DC-4B41-817E-2F33D6EACD68}"/>
              </a:ext>
            </a:extLst>
          </p:cNvPr>
          <p:cNvSpPr txBox="1">
            <a:spLocks/>
          </p:cNvSpPr>
          <p:nvPr/>
        </p:nvSpPr>
        <p:spPr bwMode="auto">
          <a:xfrm>
            <a:off x="1116863" y="1453471"/>
            <a:ext cx="7129775" cy="6722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84406" tIns="42203" rIns="84406" bIns="42203" numCol="1" anchor="t" anchorCtr="0" compatLnSpc="1">
            <a:prstTxWarp prst="textNoShape">
              <a:avLst/>
            </a:prstTxWarp>
            <a:noAutofit/>
          </a:bodyPr>
          <a:lstStyle>
            <a:lvl1pPr marL="273050" indent="-273050" algn="l" rtl="0" eaLnBrk="0" fontAlgn="base" hangingPunct="0">
              <a:spcBef>
                <a:spcPts val="575"/>
              </a:spcBef>
              <a:spcAft>
                <a:spcPct val="0"/>
              </a:spcAft>
              <a:buClr>
                <a:schemeClr val="accent1"/>
              </a:buClr>
              <a:buSzPct val="85000"/>
              <a:buFont typeface="Wingdings 2" pitchFamily="18" charset="2"/>
              <a:buChar char=""/>
              <a:defRPr sz="2600" kern="1200">
                <a:solidFill>
                  <a:schemeClr val="tx1"/>
                </a:solidFill>
                <a:latin typeface="微軟正黑體" panose="020B0604030504040204" pitchFamily="34" charset="-120"/>
                <a:ea typeface="微軟正黑體" panose="020B0604030504040204" pitchFamily="34" charset="-120"/>
                <a:cs typeface="+mn-cs"/>
              </a:defRPr>
            </a:lvl1pPr>
            <a:lvl2pPr marL="547688" indent="-228600" algn="l" rtl="0" eaLnBrk="0" fontAlgn="base" hangingPunct="0">
              <a:spcBef>
                <a:spcPts val="375"/>
              </a:spcBef>
              <a:spcAft>
                <a:spcPct val="0"/>
              </a:spcAft>
              <a:buClr>
                <a:schemeClr val="accent2"/>
              </a:buClr>
              <a:buSzPct val="85000"/>
              <a:buFont typeface="Wingdings 2" pitchFamily="18" charset="2"/>
              <a:buChar char=""/>
              <a:defRPr sz="2400" kern="1200">
                <a:solidFill>
                  <a:schemeClr val="tx1"/>
                </a:solidFill>
                <a:latin typeface="微軟正黑體" panose="020B0604030504040204" pitchFamily="34" charset="-120"/>
                <a:ea typeface="微軟正黑體" panose="020B0604030504040204" pitchFamily="34" charset="-120"/>
                <a:cs typeface="+mn-cs"/>
              </a:defRPr>
            </a:lvl2pPr>
            <a:lvl3pPr marL="822325" indent="-228600" algn="l" rtl="0" eaLnBrk="0" fontAlgn="base" hangingPunct="0">
              <a:spcBef>
                <a:spcPts val="375"/>
              </a:spcBef>
              <a:spcAft>
                <a:spcPct val="0"/>
              </a:spcAft>
              <a:buClr>
                <a:srgbClr val="F6D3AA"/>
              </a:buClr>
              <a:buSzPct val="85000"/>
              <a:buFont typeface="Wingdings 2" pitchFamily="18" charset="2"/>
              <a:buChar char=""/>
              <a:defRPr sz="2000" kern="1200">
                <a:solidFill>
                  <a:schemeClr val="tx1"/>
                </a:solidFill>
                <a:latin typeface="微軟正黑體" panose="020B0604030504040204" pitchFamily="34" charset="-120"/>
                <a:ea typeface="微軟正黑體" panose="020B0604030504040204" pitchFamily="34" charset="-120"/>
                <a:cs typeface="+mn-cs"/>
              </a:defRPr>
            </a:lvl3pPr>
            <a:lvl4pPr marL="1096963" indent="-228600" algn="l" rtl="0" eaLnBrk="0" fontAlgn="base" hangingPunct="0">
              <a:spcBef>
                <a:spcPts val="375"/>
              </a:spcBef>
              <a:spcAft>
                <a:spcPct val="0"/>
              </a:spcAft>
              <a:buClr>
                <a:srgbClr val="E66C7D"/>
              </a:buClr>
              <a:buSzPct val="80000"/>
              <a:buFont typeface="Wingdings 2" pitchFamily="18" charset="2"/>
              <a:buChar char=""/>
              <a:defRPr sz="2000" kern="1200">
                <a:solidFill>
                  <a:schemeClr val="tx1"/>
                </a:solidFill>
                <a:latin typeface="微軟正黑體" panose="020B0604030504040204" pitchFamily="34" charset="-120"/>
                <a:ea typeface="微軟正黑體" panose="020B0604030504040204" pitchFamily="34" charset="-120"/>
                <a:cs typeface="+mn-cs"/>
              </a:defRPr>
            </a:lvl4pPr>
            <a:lvl5pPr marL="1371600" indent="-228600" algn="l" rtl="0" eaLnBrk="0" fontAlgn="base" hangingPunct="0">
              <a:spcBef>
                <a:spcPts val="375"/>
              </a:spcBef>
              <a:spcAft>
                <a:spcPct val="0"/>
              </a:spcAft>
              <a:buClr>
                <a:srgbClr val="E66C7D"/>
              </a:buClr>
              <a:buChar char="o"/>
              <a:defRPr sz="2000" kern="1200">
                <a:solidFill>
                  <a:schemeClr val="tx1"/>
                </a:solidFill>
                <a:latin typeface="微軟正黑體" panose="020B0604030504040204" pitchFamily="34" charset="-120"/>
                <a:ea typeface="微軟正黑體" panose="020B0604030504040204" pitchFamily="34" charset="-120"/>
                <a:cs typeface="+mn-cs"/>
              </a:defRPr>
            </a:lvl5pPr>
            <a:lvl6pPr marL="1645920" indent="-228600" algn="l" rtl="0" eaLnBrk="1" latinLnBrk="0" hangingPunct="1">
              <a:spcBef>
                <a:spcPts val="370"/>
              </a:spcBef>
              <a:buClr>
                <a:schemeClr val="accent3"/>
              </a:buClr>
              <a:buChar char="•"/>
              <a:defRPr kumimoji="0" sz="1800" kern="1200" baseline="0">
                <a:solidFill>
                  <a:schemeClr val="tx1"/>
                </a:solidFill>
                <a:latin typeface="+mn-lt"/>
                <a:ea typeface="+mn-ea"/>
                <a:cs typeface="+mn-cs"/>
              </a:defRPr>
            </a:lvl6pPr>
            <a:lvl7pPr marL="1920240" indent="-228600" algn="l" rtl="0" eaLnBrk="1" latinLnBrk="0" hangingPunct="1">
              <a:spcBef>
                <a:spcPts val="370"/>
              </a:spcBef>
              <a:buClr>
                <a:schemeClr val="accent2"/>
              </a:buClr>
              <a:buChar char="•"/>
              <a:defRPr kumimoji="0" sz="1800" kern="1200">
                <a:solidFill>
                  <a:schemeClr val="tx1"/>
                </a:solidFill>
                <a:latin typeface="+mn-lt"/>
                <a:ea typeface="+mn-ea"/>
                <a:cs typeface="+mn-cs"/>
              </a:defRPr>
            </a:lvl7pPr>
            <a:lvl8pPr marL="2194560" indent="-228600" algn="l" rtl="0" eaLnBrk="1" latinLnBrk="0" hangingPunct="1">
              <a:spcBef>
                <a:spcPts val="370"/>
              </a:spcBef>
              <a:buClr>
                <a:schemeClr val="accent1">
                  <a:tint val="60000"/>
                </a:schemeClr>
              </a:buClr>
              <a:buChar char="•"/>
              <a:defRPr kumimoji="0" sz="1800" kern="1200">
                <a:solidFill>
                  <a:schemeClr val="tx1"/>
                </a:solidFill>
                <a:latin typeface="+mn-lt"/>
                <a:ea typeface="+mn-ea"/>
                <a:cs typeface="+mn-cs"/>
              </a:defRPr>
            </a:lvl8pPr>
            <a:lvl9pPr marL="2468880" indent="-228600" algn="l" rtl="0" eaLnBrk="1" latinLnBrk="0" hangingPunct="1">
              <a:spcBef>
                <a:spcPts val="370"/>
              </a:spcBef>
              <a:buClr>
                <a:schemeClr val="accent2">
                  <a:tint val="60000"/>
                </a:schemeClr>
              </a:buClr>
              <a:buChar char="•"/>
              <a:defRPr kumimoji="0" sz="1800" kern="1200">
                <a:solidFill>
                  <a:schemeClr val="tx1"/>
                </a:solidFill>
                <a:latin typeface="+mn-lt"/>
                <a:ea typeface="+mn-ea"/>
                <a:cs typeface="+mn-cs"/>
              </a:defRPr>
            </a:lvl9pPr>
          </a:lstStyle>
          <a:p>
            <a:pPr marL="0" indent="0">
              <a:lnSpc>
                <a:spcPct val="120000"/>
              </a:lnSpc>
              <a:buNone/>
            </a:pPr>
            <a:r>
              <a:rPr kumimoji="0" lang="en-US" altLang="zh-TW" sz="1800" b="1" dirty="0"/>
              <a:t>※</a:t>
            </a:r>
            <a:r>
              <a:rPr kumimoji="0" lang="zh-TW" altLang="en-US" sz="1800" b="1" dirty="0"/>
              <a:t>依照工作項目內容將各工作項目歸納至</a:t>
            </a:r>
            <a:endParaRPr kumimoji="0" lang="zh-TW" altLang="en-US" sz="1800" b="1" dirty="0">
              <a:solidFill>
                <a:schemeClr val="accent6">
                  <a:lumMod val="75000"/>
                </a:schemeClr>
              </a:solidFill>
            </a:endParaRPr>
          </a:p>
          <a:p>
            <a:pPr marL="0" indent="0">
              <a:lnSpc>
                <a:spcPct val="120000"/>
              </a:lnSpc>
              <a:buNone/>
            </a:pPr>
            <a:r>
              <a:rPr kumimoji="0" lang="zh-TW" altLang="en-US" sz="1800" b="1" dirty="0">
                <a:solidFill>
                  <a:schemeClr val="accent6">
                    <a:lumMod val="75000"/>
                  </a:schemeClr>
                </a:solidFill>
              </a:rPr>
              <a:t>供應鏈資訊串流、智慧機械、人工智慧或資安之表格中作說明。</a:t>
            </a:r>
            <a:endParaRPr kumimoji="0" lang="en-US" altLang="zh-TW" sz="1800" b="1" dirty="0">
              <a:solidFill>
                <a:schemeClr val="accent6">
                  <a:lumMod val="75000"/>
                </a:schemeClr>
              </a:solidFill>
            </a:endParaRPr>
          </a:p>
        </p:txBody>
      </p:sp>
      <p:sp>
        <p:nvSpPr>
          <p:cNvPr id="29" name="矩形 28">
            <a:extLst>
              <a:ext uri="{FF2B5EF4-FFF2-40B4-BE49-F238E27FC236}">
                <a16:creationId xmlns:a16="http://schemas.microsoft.com/office/drawing/2014/main" id="{2C0F26E3-E673-435A-B6E4-1E9ACAE2E781}"/>
              </a:ext>
            </a:extLst>
          </p:cNvPr>
          <p:cNvSpPr/>
          <p:nvPr/>
        </p:nvSpPr>
        <p:spPr>
          <a:xfrm>
            <a:off x="3650887" y="4171161"/>
            <a:ext cx="1475946" cy="246221"/>
          </a:xfrm>
          <a:prstGeom prst="rect">
            <a:avLst/>
          </a:prstGeom>
        </p:spPr>
        <p:txBody>
          <a:bodyPr wrap="square">
            <a:spAutoFit/>
          </a:bodyPr>
          <a:lstStyle/>
          <a:p>
            <a:r>
              <a:rPr lang="zh-TW" altLang="en-US" sz="1000" b="1" kern="100" dirty="0">
                <a:solidFill>
                  <a:srgbClr val="FF0000"/>
                </a:solidFill>
                <a:latin typeface="微軟正黑體" panose="020B0604030504040204" pitchFamily="34" charset="-120"/>
                <a:ea typeface="微軟正黑體" panose="020B0604030504040204" pitchFamily="34" charset="-120"/>
                <a:cs typeface="Times New Roman" panose="02020603050405020304" pitchFamily="18" charset="0"/>
              </a:rPr>
              <a:t>加總合計應為</a:t>
            </a:r>
            <a:r>
              <a:rPr lang="en-US" altLang="zh-TW" sz="1000" b="1" kern="100" dirty="0">
                <a:solidFill>
                  <a:srgbClr val="FF0000"/>
                </a:solidFill>
                <a:latin typeface="微軟正黑體" panose="020B0604030504040204" pitchFamily="34" charset="-120"/>
                <a:ea typeface="微軟正黑體" panose="020B0604030504040204" pitchFamily="34" charset="-120"/>
                <a:cs typeface="Times New Roman" panose="02020603050405020304" pitchFamily="18" charset="0"/>
              </a:rPr>
              <a:t>100%</a:t>
            </a:r>
            <a:endParaRPr lang="zh-TW" altLang="en-US" sz="1000" dirty="0">
              <a:solidFill>
                <a:srgbClr val="FF0000"/>
              </a:solidFill>
              <a:latin typeface="微軟正黑體" panose="020B0604030504040204" pitchFamily="34" charset="-120"/>
              <a:ea typeface="微軟正黑體" panose="020B0604030504040204" pitchFamily="34" charset="-120"/>
            </a:endParaRPr>
          </a:p>
        </p:txBody>
      </p:sp>
      <p:sp>
        <p:nvSpPr>
          <p:cNvPr id="4" name="文字方塊 3">
            <a:extLst>
              <a:ext uri="{FF2B5EF4-FFF2-40B4-BE49-F238E27FC236}">
                <a16:creationId xmlns:a16="http://schemas.microsoft.com/office/drawing/2014/main" id="{E7FFA3F7-9B5D-42B2-B9CC-5071BE417F31}"/>
              </a:ext>
            </a:extLst>
          </p:cNvPr>
          <p:cNvSpPr txBox="1"/>
          <p:nvPr/>
        </p:nvSpPr>
        <p:spPr>
          <a:xfrm>
            <a:off x="2355333" y="3238082"/>
            <a:ext cx="1295553" cy="646331"/>
          </a:xfrm>
          <a:prstGeom prst="rect">
            <a:avLst/>
          </a:prstGeom>
          <a:solidFill>
            <a:schemeClr val="bg1"/>
          </a:solidFill>
        </p:spPr>
        <p:txBody>
          <a:bodyPr wrap="square" rtlCol="0">
            <a:spAutoFit/>
          </a:bodyPr>
          <a:lstStyle/>
          <a:p>
            <a:endParaRPr lang="zh-TW" altLang="en-US" sz="3600" dirty="0"/>
          </a:p>
        </p:txBody>
      </p:sp>
      <p:sp>
        <p:nvSpPr>
          <p:cNvPr id="33" name="文字方塊 32">
            <a:extLst>
              <a:ext uri="{FF2B5EF4-FFF2-40B4-BE49-F238E27FC236}">
                <a16:creationId xmlns:a16="http://schemas.microsoft.com/office/drawing/2014/main" id="{FC8BC467-1118-4B85-98D3-4805CE704C14}"/>
              </a:ext>
            </a:extLst>
          </p:cNvPr>
          <p:cNvSpPr txBox="1"/>
          <p:nvPr/>
        </p:nvSpPr>
        <p:spPr>
          <a:xfrm>
            <a:off x="2355333" y="3560978"/>
            <a:ext cx="1295553" cy="646331"/>
          </a:xfrm>
          <a:prstGeom prst="rect">
            <a:avLst/>
          </a:prstGeom>
          <a:solidFill>
            <a:schemeClr val="bg1"/>
          </a:solidFill>
        </p:spPr>
        <p:txBody>
          <a:bodyPr wrap="square" rtlCol="0">
            <a:spAutoFit/>
          </a:bodyPr>
          <a:lstStyle/>
          <a:p>
            <a:endParaRPr lang="zh-TW" altLang="en-US" sz="3600" dirty="0"/>
          </a:p>
        </p:txBody>
      </p:sp>
      <p:sp>
        <p:nvSpPr>
          <p:cNvPr id="34" name="文字方塊 33">
            <a:extLst>
              <a:ext uri="{FF2B5EF4-FFF2-40B4-BE49-F238E27FC236}">
                <a16:creationId xmlns:a16="http://schemas.microsoft.com/office/drawing/2014/main" id="{E72B9CC8-D826-49AD-A330-644CBA07B8DD}"/>
              </a:ext>
            </a:extLst>
          </p:cNvPr>
          <p:cNvSpPr txBox="1"/>
          <p:nvPr/>
        </p:nvSpPr>
        <p:spPr>
          <a:xfrm>
            <a:off x="2355333" y="3804426"/>
            <a:ext cx="1398731" cy="646331"/>
          </a:xfrm>
          <a:prstGeom prst="rect">
            <a:avLst/>
          </a:prstGeom>
          <a:solidFill>
            <a:schemeClr val="bg1"/>
          </a:solidFill>
        </p:spPr>
        <p:txBody>
          <a:bodyPr wrap="square" rtlCol="0">
            <a:spAutoFit/>
          </a:bodyPr>
          <a:lstStyle/>
          <a:p>
            <a:endParaRPr lang="zh-TW" altLang="en-US" sz="3600" dirty="0"/>
          </a:p>
        </p:txBody>
      </p:sp>
      <p:pic>
        <p:nvPicPr>
          <p:cNvPr id="3" name="圖片 2"/>
          <p:cNvPicPr>
            <a:picLocks noChangeAspect="1"/>
          </p:cNvPicPr>
          <p:nvPr/>
        </p:nvPicPr>
        <p:blipFill>
          <a:blip r:embed="rId3"/>
          <a:stretch>
            <a:fillRect/>
          </a:stretch>
        </p:blipFill>
        <p:spPr>
          <a:xfrm>
            <a:off x="897362" y="2460115"/>
            <a:ext cx="6417838" cy="3906981"/>
          </a:xfrm>
          <a:prstGeom prst="rect">
            <a:avLst/>
          </a:prstGeom>
          <a:ln>
            <a:solidFill>
              <a:schemeClr val="tx1"/>
            </a:solidFill>
          </a:ln>
        </p:spPr>
      </p:pic>
      <p:sp>
        <p:nvSpPr>
          <p:cNvPr id="5" name="投影片編號版面配置區 2">
            <a:extLst>
              <a:ext uri="{FF2B5EF4-FFF2-40B4-BE49-F238E27FC236}">
                <a16:creationId xmlns:a16="http://schemas.microsoft.com/office/drawing/2014/main" id="{5F972304-76EA-27D4-DFEE-E81119ECACF5}"/>
              </a:ext>
            </a:extLst>
          </p:cNvPr>
          <p:cNvSpPr txBox="1">
            <a:spLocks/>
          </p:cNvSpPr>
          <p:nvPr/>
        </p:nvSpPr>
        <p:spPr>
          <a:xfrm>
            <a:off x="6591300" y="6030058"/>
            <a:ext cx="2057400" cy="337038"/>
          </a:xfrm>
          <a:prstGeom prst="rect">
            <a:avLst/>
          </a:prstGeom>
        </p:spPr>
        <p:txBody>
          <a:bodyPr vert="horz" lIns="84406" tIns="42203" rIns="84406" bIns="42203" rtlCol="0" anchor="ctr"/>
          <a:lstStyle>
            <a:defPPr>
              <a:defRPr lang="zh-TW"/>
            </a:defPPr>
            <a:lvl1pPr algn="r">
              <a:defRPr sz="1200">
                <a:solidFill>
                  <a:schemeClr val="tx1">
                    <a:tint val="75000"/>
                  </a:schemeClr>
                </a:solidFill>
              </a:defRPr>
            </a:lvl1pPr>
          </a:lstStyle>
          <a:p>
            <a:fld id="{399568F1-1F4A-4DD5-A767-535B5DC69A90}" type="slidenum">
              <a:rPr lang="zh-TW" altLang="en-US" sz="1400"/>
              <a:pPr/>
              <a:t>25</a:t>
            </a:fld>
            <a:endParaRPr lang="zh-TW" altLang="en-US" sz="1400" dirty="0"/>
          </a:p>
        </p:txBody>
      </p:sp>
    </p:spTree>
    <p:extLst>
      <p:ext uri="{BB962C8B-B14F-4D97-AF65-F5344CB8AC3E}">
        <p14:creationId xmlns:p14="http://schemas.microsoft.com/office/powerpoint/2010/main" val="116665340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a:extLst>
              <a:ext uri="{FF2B5EF4-FFF2-40B4-BE49-F238E27FC236}">
                <a16:creationId xmlns:a16="http://schemas.microsoft.com/office/drawing/2014/main" id="{6A120349-0CA2-4E4E-911F-D03A9E70B9B8}"/>
              </a:ext>
            </a:extLst>
          </p:cNvPr>
          <p:cNvSpPr>
            <a:spLocks noChangeArrowheads="1"/>
          </p:cNvSpPr>
          <p:nvPr/>
        </p:nvSpPr>
        <p:spPr bwMode="auto">
          <a:xfrm>
            <a:off x="496012" y="603739"/>
            <a:ext cx="8308731" cy="435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ctr"/>
          <a:lstStyle/>
          <a:p>
            <a:pPr algn="ctr">
              <a:spcBef>
                <a:spcPct val="50000"/>
              </a:spcBef>
            </a:pPr>
            <a:r>
              <a:rPr lang="zh-TW" altLang="en-US" sz="3600" b="1" dirty="0">
                <a:solidFill>
                  <a:srgbClr val="195999"/>
                </a:solidFill>
                <a:latin typeface="Arial" panose="020B0604020202020204" pitchFamily="34" charset="0"/>
                <a:ea typeface="微軟正黑體" panose="020B0604030504040204" pitchFamily="34" charset="-120"/>
              </a:rPr>
              <a:t>捌</a:t>
            </a:r>
            <a:r>
              <a:rPr lang="en-US" altLang="zh-TW" sz="3600" b="1" dirty="0">
                <a:solidFill>
                  <a:srgbClr val="195999"/>
                </a:solidFill>
                <a:latin typeface="微軟正黑體" panose="020B0604030504040204" pitchFamily="34" charset="-120"/>
                <a:ea typeface="微軟正黑體" panose="020B0604030504040204" pitchFamily="34" charset="-120"/>
              </a:rPr>
              <a:t>﹑</a:t>
            </a:r>
            <a:r>
              <a:rPr lang="zh-TW" altLang="en-US" sz="3600" b="1" dirty="0">
                <a:solidFill>
                  <a:srgbClr val="195999"/>
                </a:solidFill>
                <a:latin typeface="Arial" panose="020B0604020202020204" pitchFamily="34" charset="0"/>
                <a:ea typeface="微軟正黑體" panose="020B0604030504040204" pitchFamily="34" charset="-120"/>
              </a:rPr>
              <a:t>結案報告撰寫說明</a:t>
            </a:r>
          </a:p>
        </p:txBody>
      </p:sp>
      <p:sp>
        <p:nvSpPr>
          <p:cNvPr id="5" name="內容版面配置區 2">
            <a:extLst>
              <a:ext uri="{FF2B5EF4-FFF2-40B4-BE49-F238E27FC236}">
                <a16:creationId xmlns:a16="http://schemas.microsoft.com/office/drawing/2014/main" id="{DA04BA8A-73E1-4A8A-BD90-BDB8D351FDF7}"/>
              </a:ext>
            </a:extLst>
          </p:cNvPr>
          <p:cNvSpPr>
            <a:spLocks noGrp="1"/>
          </p:cNvSpPr>
          <p:nvPr>
            <p:ph idx="1"/>
          </p:nvPr>
        </p:nvSpPr>
        <p:spPr>
          <a:xfrm>
            <a:off x="814039" y="1113642"/>
            <a:ext cx="3556993" cy="435220"/>
          </a:xfrm>
        </p:spPr>
        <p:txBody>
          <a:bodyPr>
            <a:normAutofit fontScale="92500" lnSpcReduction="20000"/>
          </a:bodyPr>
          <a:lstStyle/>
          <a:p>
            <a:pPr>
              <a:buFont typeface="Wingdings" panose="05000000000000000000" pitchFamily="2" charset="2"/>
              <a:buChar char="n"/>
            </a:pPr>
            <a:r>
              <a:rPr lang="zh-TW" altLang="en-US" sz="2800" b="1" dirty="0"/>
              <a:t>計畫變更</a:t>
            </a:r>
            <a:endParaRPr lang="en-US" altLang="zh-TW" sz="2800" b="1" dirty="0"/>
          </a:p>
        </p:txBody>
      </p:sp>
      <p:sp>
        <p:nvSpPr>
          <p:cNvPr id="6" name="內容版面配置區 2">
            <a:extLst>
              <a:ext uri="{FF2B5EF4-FFF2-40B4-BE49-F238E27FC236}">
                <a16:creationId xmlns:a16="http://schemas.microsoft.com/office/drawing/2014/main" id="{12D37642-67FC-46DD-80A9-AC7E33F86C0B}"/>
              </a:ext>
            </a:extLst>
          </p:cNvPr>
          <p:cNvSpPr txBox="1">
            <a:spLocks/>
          </p:cNvSpPr>
          <p:nvPr/>
        </p:nvSpPr>
        <p:spPr bwMode="auto">
          <a:xfrm>
            <a:off x="1102793" y="1548862"/>
            <a:ext cx="6049622" cy="435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84406" tIns="42203" rIns="84406" bIns="42203" numCol="1" anchor="t" anchorCtr="0" compatLnSpc="1">
            <a:prstTxWarp prst="textNoShape">
              <a:avLst/>
            </a:prstTxWarp>
            <a:noAutofit/>
          </a:bodyPr>
          <a:lstStyle>
            <a:lvl1pPr marL="273050" indent="-273050" algn="l" rtl="0" eaLnBrk="0" fontAlgn="base" hangingPunct="0">
              <a:spcBef>
                <a:spcPts val="575"/>
              </a:spcBef>
              <a:spcAft>
                <a:spcPct val="0"/>
              </a:spcAft>
              <a:buClr>
                <a:schemeClr val="accent1"/>
              </a:buClr>
              <a:buSzPct val="85000"/>
              <a:buFont typeface="Wingdings 2" pitchFamily="18" charset="2"/>
              <a:buChar char=""/>
              <a:defRPr sz="2600" kern="1200">
                <a:solidFill>
                  <a:schemeClr val="tx1"/>
                </a:solidFill>
                <a:latin typeface="微軟正黑體" panose="020B0604030504040204" pitchFamily="34" charset="-120"/>
                <a:ea typeface="微軟正黑體" panose="020B0604030504040204" pitchFamily="34" charset="-120"/>
                <a:cs typeface="+mn-cs"/>
              </a:defRPr>
            </a:lvl1pPr>
            <a:lvl2pPr marL="547688" indent="-228600" algn="l" rtl="0" eaLnBrk="0" fontAlgn="base" hangingPunct="0">
              <a:spcBef>
                <a:spcPts val="375"/>
              </a:spcBef>
              <a:spcAft>
                <a:spcPct val="0"/>
              </a:spcAft>
              <a:buClr>
                <a:schemeClr val="accent2"/>
              </a:buClr>
              <a:buSzPct val="85000"/>
              <a:buFont typeface="Wingdings 2" pitchFamily="18" charset="2"/>
              <a:buChar char=""/>
              <a:defRPr sz="2400" kern="1200">
                <a:solidFill>
                  <a:schemeClr val="tx1"/>
                </a:solidFill>
                <a:latin typeface="微軟正黑體" panose="020B0604030504040204" pitchFamily="34" charset="-120"/>
                <a:ea typeface="微軟正黑體" panose="020B0604030504040204" pitchFamily="34" charset="-120"/>
                <a:cs typeface="+mn-cs"/>
              </a:defRPr>
            </a:lvl2pPr>
            <a:lvl3pPr marL="822325" indent="-228600" algn="l" rtl="0" eaLnBrk="0" fontAlgn="base" hangingPunct="0">
              <a:spcBef>
                <a:spcPts val="375"/>
              </a:spcBef>
              <a:spcAft>
                <a:spcPct val="0"/>
              </a:spcAft>
              <a:buClr>
                <a:srgbClr val="F6D3AA"/>
              </a:buClr>
              <a:buSzPct val="85000"/>
              <a:buFont typeface="Wingdings 2" pitchFamily="18" charset="2"/>
              <a:buChar char=""/>
              <a:defRPr sz="2000" kern="1200">
                <a:solidFill>
                  <a:schemeClr val="tx1"/>
                </a:solidFill>
                <a:latin typeface="微軟正黑體" panose="020B0604030504040204" pitchFamily="34" charset="-120"/>
                <a:ea typeface="微軟正黑體" panose="020B0604030504040204" pitchFamily="34" charset="-120"/>
                <a:cs typeface="+mn-cs"/>
              </a:defRPr>
            </a:lvl3pPr>
            <a:lvl4pPr marL="1096963" indent="-228600" algn="l" rtl="0" eaLnBrk="0" fontAlgn="base" hangingPunct="0">
              <a:spcBef>
                <a:spcPts val="375"/>
              </a:spcBef>
              <a:spcAft>
                <a:spcPct val="0"/>
              </a:spcAft>
              <a:buClr>
                <a:srgbClr val="E66C7D"/>
              </a:buClr>
              <a:buSzPct val="80000"/>
              <a:buFont typeface="Wingdings 2" pitchFamily="18" charset="2"/>
              <a:buChar char=""/>
              <a:defRPr sz="2000" kern="1200">
                <a:solidFill>
                  <a:schemeClr val="tx1"/>
                </a:solidFill>
                <a:latin typeface="微軟正黑體" panose="020B0604030504040204" pitchFamily="34" charset="-120"/>
                <a:ea typeface="微軟正黑體" panose="020B0604030504040204" pitchFamily="34" charset="-120"/>
                <a:cs typeface="+mn-cs"/>
              </a:defRPr>
            </a:lvl4pPr>
            <a:lvl5pPr marL="1371600" indent="-228600" algn="l" rtl="0" eaLnBrk="0" fontAlgn="base" hangingPunct="0">
              <a:spcBef>
                <a:spcPts val="375"/>
              </a:spcBef>
              <a:spcAft>
                <a:spcPct val="0"/>
              </a:spcAft>
              <a:buClr>
                <a:srgbClr val="E66C7D"/>
              </a:buClr>
              <a:buChar char="o"/>
              <a:defRPr sz="2000" kern="1200">
                <a:solidFill>
                  <a:schemeClr val="tx1"/>
                </a:solidFill>
                <a:latin typeface="微軟正黑體" panose="020B0604030504040204" pitchFamily="34" charset="-120"/>
                <a:ea typeface="微軟正黑體" panose="020B0604030504040204" pitchFamily="34" charset="-120"/>
                <a:cs typeface="+mn-cs"/>
              </a:defRPr>
            </a:lvl5pPr>
            <a:lvl6pPr marL="1645920" indent="-228600" algn="l" rtl="0" eaLnBrk="1" latinLnBrk="0" hangingPunct="1">
              <a:spcBef>
                <a:spcPts val="370"/>
              </a:spcBef>
              <a:buClr>
                <a:schemeClr val="accent3"/>
              </a:buClr>
              <a:buChar char="•"/>
              <a:defRPr kumimoji="0" sz="1800" kern="1200" baseline="0">
                <a:solidFill>
                  <a:schemeClr val="tx1"/>
                </a:solidFill>
                <a:latin typeface="+mn-lt"/>
                <a:ea typeface="+mn-ea"/>
                <a:cs typeface="+mn-cs"/>
              </a:defRPr>
            </a:lvl6pPr>
            <a:lvl7pPr marL="1920240" indent="-228600" algn="l" rtl="0" eaLnBrk="1" latinLnBrk="0" hangingPunct="1">
              <a:spcBef>
                <a:spcPts val="370"/>
              </a:spcBef>
              <a:buClr>
                <a:schemeClr val="accent2"/>
              </a:buClr>
              <a:buChar char="•"/>
              <a:defRPr kumimoji="0" sz="1800" kern="1200">
                <a:solidFill>
                  <a:schemeClr val="tx1"/>
                </a:solidFill>
                <a:latin typeface="+mn-lt"/>
                <a:ea typeface="+mn-ea"/>
                <a:cs typeface="+mn-cs"/>
              </a:defRPr>
            </a:lvl7pPr>
            <a:lvl8pPr marL="2194560" indent="-228600" algn="l" rtl="0" eaLnBrk="1" latinLnBrk="0" hangingPunct="1">
              <a:spcBef>
                <a:spcPts val="370"/>
              </a:spcBef>
              <a:buClr>
                <a:schemeClr val="accent1">
                  <a:tint val="60000"/>
                </a:schemeClr>
              </a:buClr>
              <a:buChar char="•"/>
              <a:defRPr kumimoji="0" sz="1800" kern="1200">
                <a:solidFill>
                  <a:schemeClr val="tx1"/>
                </a:solidFill>
                <a:latin typeface="+mn-lt"/>
                <a:ea typeface="+mn-ea"/>
                <a:cs typeface="+mn-cs"/>
              </a:defRPr>
            </a:lvl8pPr>
            <a:lvl9pPr marL="2468880" indent="-228600" algn="l" rtl="0" eaLnBrk="1" latinLnBrk="0" hangingPunct="1">
              <a:spcBef>
                <a:spcPts val="370"/>
              </a:spcBef>
              <a:buClr>
                <a:schemeClr val="accent2">
                  <a:tint val="60000"/>
                </a:schemeClr>
              </a:buClr>
              <a:buChar char="•"/>
              <a:defRPr kumimoji="0" sz="1800" kern="1200">
                <a:solidFill>
                  <a:schemeClr val="tx1"/>
                </a:solidFill>
                <a:latin typeface="+mn-lt"/>
                <a:ea typeface="+mn-ea"/>
                <a:cs typeface="+mn-cs"/>
              </a:defRPr>
            </a:lvl9pPr>
          </a:lstStyle>
          <a:p>
            <a:pPr marL="0" indent="0">
              <a:lnSpc>
                <a:spcPct val="120000"/>
              </a:lnSpc>
              <a:buNone/>
            </a:pPr>
            <a:r>
              <a:rPr kumimoji="0" lang="zh-TW" altLang="en-US" sz="1800" b="1" dirty="0">
                <a:solidFill>
                  <a:schemeClr val="accent6">
                    <a:lumMod val="75000"/>
                  </a:schemeClr>
                </a:solidFill>
              </a:rPr>
              <a:t>有計畫變更者，請於結案報告附件附上計畫變更同意回函及附件。</a:t>
            </a:r>
            <a:endParaRPr kumimoji="0" lang="en-US" altLang="zh-TW" sz="1800" b="1" dirty="0">
              <a:solidFill>
                <a:schemeClr val="accent6">
                  <a:lumMod val="75000"/>
                </a:schemeClr>
              </a:solidFill>
            </a:endParaRPr>
          </a:p>
        </p:txBody>
      </p:sp>
      <p:pic>
        <p:nvPicPr>
          <p:cNvPr id="8" name="圖片 7"/>
          <p:cNvPicPr>
            <a:picLocks noChangeAspect="1"/>
          </p:cNvPicPr>
          <p:nvPr/>
        </p:nvPicPr>
        <p:blipFill>
          <a:blip r:embed="rId3"/>
          <a:stretch>
            <a:fillRect/>
          </a:stretch>
        </p:blipFill>
        <p:spPr>
          <a:xfrm>
            <a:off x="1102793" y="2493985"/>
            <a:ext cx="7227956" cy="3044652"/>
          </a:xfrm>
          <a:prstGeom prst="rect">
            <a:avLst/>
          </a:prstGeom>
          <a:ln>
            <a:solidFill>
              <a:schemeClr val="tx1"/>
            </a:solidFill>
          </a:ln>
        </p:spPr>
      </p:pic>
      <p:sp>
        <p:nvSpPr>
          <p:cNvPr id="7" name="投影片編號版面配置區 2">
            <a:extLst>
              <a:ext uri="{FF2B5EF4-FFF2-40B4-BE49-F238E27FC236}">
                <a16:creationId xmlns:a16="http://schemas.microsoft.com/office/drawing/2014/main" id="{B9CEB3E7-CF3C-1513-638E-FEB3C5CB5AE0}"/>
              </a:ext>
            </a:extLst>
          </p:cNvPr>
          <p:cNvSpPr txBox="1">
            <a:spLocks/>
          </p:cNvSpPr>
          <p:nvPr/>
        </p:nvSpPr>
        <p:spPr>
          <a:xfrm>
            <a:off x="6669677" y="6030058"/>
            <a:ext cx="2057400" cy="337038"/>
          </a:xfrm>
          <a:prstGeom prst="rect">
            <a:avLst/>
          </a:prstGeom>
        </p:spPr>
        <p:txBody>
          <a:bodyPr vert="horz" lIns="84406" tIns="42203" rIns="84406" bIns="42203" rtlCol="0" anchor="ctr"/>
          <a:lstStyle>
            <a:defPPr>
              <a:defRPr lang="zh-TW"/>
            </a:defPPr>
            <a:lvl1pPr algn="r">
              <a:defRPr sz="1200">
                <a:solidFill>
                  <a:schemeClr val="tx1">
                    <a:tint val="75000"/>
                  </a:schemeClr>
                </a:solidFill>
              </a:defRPr>
            </a:lvl1pPr>
          </a:lstStyle>
          <a:p>
            <a:fld id="{399568F1-1F4A-4DD5-A767-535B5DC69A90}" type="slidenum">
              <a:rPr lang="zh-TW" altLang="en-US" sz="1400"/>
              <a:pPr/>
              <a:t>26</a:t>
            </a:fld>
            <a:endParaRPr lang="zh-TW" altLang="en-US" sz="1400" dirty="0"/>
          </a:p>
        </p:txBody>
      </p:sp>
    </p:spTree>
    <p:extLst>
      <p:ext uri="{BB962C8B-B14F-4D97-AF65-F5344CB8AC3E}">
        <p14:creationId xmlns:p14="http://schemas.microsoft.com/office/powerpoint/2010/main" val="160628919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a:extLst>
              <a:ext uri="{FF2B5EF4-FFF2-40B4-BE49-F238E27FC236}">
                <a16:creationId xmlns:a16="http://schemas.microsoft.com/office/drawing/2014/main" id="{6A120349-0CA2-4E4E-911F-D03A9E70B9B8}"/>
              </a:ext>
            </a:extLst>
          </p:cNvPr>
          <p:cNvSpPr>
            <a:spLocks noChangeArrowheads="1"/>
          </p:cNvSpPr>
          <p:nvPr/>
        </p:nvSpPr>
        <p:spPr bwMode="auto">
          <a:xfrm>
            <a:off x="417635" y="603739"/>
            <a:ext cx="8308731" cy="435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ctr"/>
          <a:lstStyle/>
          <a:p>
            <a:pPr algn="ctr">
              <a:spcBef>
                <a:spcPct val="50000"/>
              </a:spcBef>
            </a:pPr>
            <a:r>
              <a:rPr lang="zh-TW" altLang="en-US" sz="3600" b="1" dirty="0">
                <a:solidFill>
                  <a:srgbClr val="195999"/>
                </a:solidFill>
                <a:latin typeface="Arial" panose="020B0604020202020204" pitchFamily="34" charset="0"/>
                <a:ea typeface="微軟正黑體" panose="020B0604030504040204" pitchFamily="34" charset="-120"/>
              </a:rPr>
              <a:t>捌</a:t>
            </a:r>
            <a:r>
              <a:rPr lang="en-US" altLang="zh-TW" sz="3600" b="1" dirty="0">
                <a:solidFill>
                  <a:srgbClr val="195999"/>
                </a:solidFill>
                <a:latin typeface="微軟正黑體" panose="020B0604030504040204" pitchFamily="34" charset="-120"/>
                <a:ea typeface="微軟正黑體" panose="020B0604030504040204" pitchFamily="34" charset="-120"/>
              </a:rPr>
              <a:t>﹑</a:t>
            </a:r>
            <a:r>
              <a:rPr lang="zh-TW" altLang="en-US" sz="3600" b="1" dirty="0">
                <a:solidFill>
                  <a:srgbClr val="195999"/>
                </a:solidFill>
                <a:latin typeface="Arial" panose="020B0604020202020204" pitchFamily="34" charset="0"/>
                <a:ea typeface="微軟正黑體" panose="020B0604030504040204" pitchFamily="34" charset="-120"/>
              </a:rPr>
              <a:t>結案報告撰寫說明</a:t>
            </a:r>
          </a:p>
        </p:txBody>
      </p:sp>
      <p:sp>
        <p:nvSpPr>
          <p:cNvPr id="5" name="內容版面配置區 2">
            <a:extLst>
              <a:ext uri="{FF2B5EF4-FFF2-40B4-BE49-F238E27FC236}">
                <a16:creationId xmlns:a16="http://schemas.microsoft.com/office/drawing/2014/main" id="{DA04BA8A-73E1-4A8A-BD90-BDB8D351FDF7}"/>
              </a:ext>
            </a:extLst>
          </p:cNvPr>
          <p:cNvSpPr>
            <a:spLocks noGrp="1"/>
          </p:cNvSpPr>
          <p:nvPr>
            <p:ph idx="1"/>
          </p:nvPr>
        </p:nvSpPr>
        <p:spPr>
          <a:xfrm>
            <a:off x="735662" y="1113642"/>
            <a:ext cx="5855638" cy="385954"/>
          </a:xfrm>
        </p:spPr>
        <p:txBody>
          <a:bodyPr>
            <a:noAutofit/>
          </a:bodyPr>
          <a:lstStyle/>
          <a:p>
            <a:pPr>
              <a:buFont typeface="Wingdings" panose="05000000000000000000" pitchFamily="2" charset="2"/>
              <a:buChar char="n"/>
            </a:pPr>
            <a:r>
              <a:rPr lang="zh-TW" altLang="en-US" sz="2800" b="1" dirty="0"/>
              <a:t>無形資產引進、委託研究計劃執行情形與效益</a:t>
            </a:r>
            <a:endParaRPr lang="en-US" altLang="zh-TW" sz="2800" b="1" dirty="0"/>
          </a:p>
        </p:txBody>
      </p:sp>
      <p:sp>
        <p:nvSpPr>
          <p:cNvPr id="6" name="內容版面配置區 2">
            <a:extLst>
              <a:ext uri="{FF2B5EF4-FFF2-40B4-BE49-F238E27FC236}">
                <a16:creationId xmlns:a16="http://schemas.microsoft.com/office/drawing/2014/main" id="{12D37642-67FC-46DD-80A9-AC7E33F86C0B}"/>
              </a:ext>
            </a:extLst>
          </p:cNvPr>
          <p:cNvSpPr txBox="1">
            <a:spLocks/>
          </p:cNvSpPr>
          <p:nvPr/>
        </p:nvSpPr>
        <p:spPr bwMode="auto">
          <a:xfrm>
            <a:off x="1024416" y="1984082"/>
            <a:ext cx="6049622" cy="435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84406" tIns="42203" rIns="84406" bIns="42203" numCol="1" anchor="t" anchorCtr="0" compatLnSpc="1">
            <a:prstTxWarp prst="textNoShape">
              <a:avLst/>
            </a:prstTxWarp>
            <a:noAutofit/>
          </a:bodyPr>
          <a:lstStyle>
            <a:lvl1pPr marL="273050" indent="-273050" algn="l" rtl="0" eaLnBrk="0" fontAlgn="base" hangingPunct="0">
              <a:spcBef>
                <a:spcPts val="575"/>
              </a:spcBef>
              <a:spcAft>
                <a:spcPct val="0"/>
              </a:spcAft>
              <a:buClr>
                <a:schemeClr val="accent1"/>
              </a:buClr>
              <a:buSzPct val="85000"/>
              <a:buFont typeface="Wingdings 2" pitchFamily="18" charset="2"/>
              <a:buChar char=""/>
              <a:defRPr sz="2600" kern="1200">
                <a:solidFill>
                  <a:schemeClr val="tx1"/>
                </a:solidFill>
                <a:latin typeface="微軟正黑體" panose="020B0604030504040204" pitchFamily="34" charset="-120"/>
                <a:ea typeface="微軟正黑體" panose="020B0604030504040204" pitchFamily="34" charset="-120"/>
                <a:cs typeface="+mn-cs"/>
              </a:defRPr>
            </a:lvl1pPr>
            <a:lvl2pPr marL="547688" indent="-228600" algn="l" rtl="0" eaLnBrk="0" fontAlgn="base" hangingPunct="0">
              <a:spcBef>
                <a:spcPts val="375"/>
              </a:spcBef>
              <a:spcAft>
                <a:spcPct val="0"/>
              </a:spcAft>
              <a:buClr>
                <a:schemeClr val="accent2"/>
              </a:buClr>
              <a:buSzPct val="85000"/>
              <a:buFont typeface="Wingdings 2" pitchFamily="18" charset="2"/>
              <a:buChar char=""/>
              <a:defRPr sz="2400" kern="1200">
                <a:solidFill>
                  <a:schemeClr val="tx1"/>
                </a:solidFill>
                <a:latin typeface="微軟正黑體" panose="020B0604030504040204" pitchFamily="34" charset="-120"/>
                <a:ea typeface="微軟正黑體" panose="020B0604030504040204" pitchFamily="34" charset="-120"/>
                <a:cs typeface="+mn-cs"/>
              </a:defRPr>
            </a:lvl2pPr>
            <a:lvl3pPr marL="822325" indent="-228600" algn="l" rtl="0" eaLnBrk="0" fontAlgn="base" hangingPunct="0">
              <a:spcBef>
                <a:spcPts val="375"/>
              </a:spcBef>
              <a:spcAft>
                <a:spcPct val="0"/>
              </a:spcAft>
              <a:buClr>
                <a:srgbClr val="F6D3AA"/>
              </a:buClr>
              <a:buSzPct val="85000"/>
              <a:buFont typeface="Wingdings 2" pitchFamily="18" charset="2"/>
              <a:buChar char=""/>
              <a:defRPr sz="2000" kern="1200">
                <a:solidFill>
                  <a:schemeClr val="tx1"/>
                </a:solidFill>
                <a:latin typeface="微軟正黑體" panose="020B0604030504040204" pitchFamily="34" charset="-120"/>
                <a:ea typeface="微軟正黑體" panose="020B0604030504040204" pitchFamily="34" charset="-120"/>
                <a:cs typeface="+mn-cs"/>
              </a:defRPr>
            </a:lvl3pPr>
            <a:lvl4pPr marL="1096963" indent="-228600" algn="l" rtl="0" eaLnBrk="0" fontAlgn="base" hangingPunct="0">
              <a:spcBef>
                <a:spcPts val="375"/>
              </a:spcBef>
              <a:spcAft>
                <a:spcPct val="0"/>
              </a:spcAft>
              <a:buClr>
                <a:srgbClr val="E66C7D"/>
              </a:buClr>
              <a:buSzPct val="80000"/>
              <a:buFont typeface="Wingdings 2" pitchFamily="18" charset="2"/>
              <a:buChar char=""/>
              <a:defRPr sz="2000" kern="1200">
                <a:solidFill>
                  <a:schemeClr val="tx1"/>
                </a:solidFill>
                <a:latin typeface="微軟正黑體" panose="020B0604030504040204" pitchFamily="34" charset="-120"/>
                <a:ea typeface="微軟正黑體" panose="020B0604030504040204" pitchFamily="34" charset="-120"/>
                <a:cs typeface="+mn-cs"/>
              </a:defRPr>
            </a:lvl4pPr>
            <a:lvl5pPr marL="1371600" indent="-228600" algn="l" rtl="0" eaLnBrk="0" fontAlgn="base" hangingPunct="0">
              <a:spcBef>
                <a:spcPts val="375"/>
              </a:spcBef>
              <a:spcAft>
                <a:spcPct val="0"/>
              </a:spcAft>
              <a:buClr>
                <a:srgbClr val="E66C7D"/>
              </a:buClr>
              <a:buChar char="o"/>
              <a:defRPr sz="2000" kern="1200">
                <a:solidFill>
                  <a:schemeClr val="tx1"/>
                </a:solidFill>
                <a:latin typeface="微軟正黑體" panose="020B0604030504040204" pitchFamily="34" charset="-120"/>
                <a:ea typeface="微軟正黑體" panose="020B0604030504040204" pitchFamily="34" charset="-120"/>
                <a:cs typeface="+mn-cs"/>
              </a:defRPr>
            </a:lvl5pPr>
            <a:lvl6pPr marL="1645920" indent="-228600" algn="l" rtl="0" eaLnBrk="1" latinLnBrk="0" hangingPunct="1">
              <a:spcBef>
                <a:spcPts val="370"/>
              </a:spcBef>
              <a:buClr>
                <a:schemeClr val="accent3"/>
              </a:buClr>
              <a:buChar char="•"/>
              <a:defRPr kumimoji="0" sz="1800" kern="1200" baseline="0">
                <a:solidFill>
                  <a:schemeClr val="tx1"/>
                </a:solidFill>
                <a:latin typeface="+mn-lt"/>
                <a:ea typeface="+mn-ea"/>
                <a:cs typeface="+mn-cs"/>
              </a:defRPr>
            </a:lvl6pPr>
            <a:lvl7pPr marL="1920240" indent="-228600" algn="l" rtl="0" eaLnBrk="1" latinLnBrk="0" hangingPunct="1">
              <a:spcBef>
                <a:spcPts val="370"/>
              </a:spcBef>
              <a:buClr>
                <a:schemeClr val="accent2"/>
              </a:buClr>
              <a:buChar char="•"/>
              <a:defRPr kumimoji="0" sz="1800" kern="1200">
                <a:solidFill>
                  <a:schemeClr val="tx1"/>
                </a:solidFill>
                <a:latin typeface="+mn-lt"/>
                <a:ea typeface="+mn-ea"/>
                <a:cs typeface="+mn-cs"/>
              </a:defRPr>
            </a:lvl7pPr>
            <a:lvl8pPr marL="2194560" indent="-228600" algn="l" rtl="0" eaLnBrk="1" latinLnBrk="0" hangingPunct="1">
              <a:spcBef>
                <a:spcPts val="370"/>
              </a:spcBef>
              <a:buClr>
                <a:schemeClr val="accent1">
                  <a:tint val="60000"/>
                </a:schemeClr>
              </a:buClr>
              <a:buChar char="•"/>
              <a:defRPr kumimoji="0" sz="1800" kern="1200">
                <a:solidFill>
                  <a:schemeClr val="tx1"/>
                </a:solidFill>
                <a:latin typeface="+mn-lt"/>
                <a:ea typeface="+mn-ea"/>
                <a:cs typeface="+mn-cs"/>
              </a:defRPr>
            </a:lvl8pPr>
            <a:lvl9pPr marL="2468880" indent="-228600" algn="l" rtl="0" eaLnBrk="1" latinLnBrk="0" hangingPunct="1">
              <a:spcBef>
                <a:spcPts val="370"/>
              </a:spcBef>
              <a:buClr>
                <a:schemeClr val="accent2">
                  <a:tint val="60000"/>
                </a:schemeClr>
              </a:buClr>
              <a:buChar char="•"/>
              <a:defRPr kumimoji="0" sz="1800" kern="1200">
                <a:solidFill>
                  <a:schemeClr val="tx1"/>
                </a:solidFill>
                <a:latin typeface="+mn-lt"/>
                <a:ea typeface="+mn-ea"/>
                <a:cs typeface="+mn-cs"/>
              </a:defRPr>
            </a:lvl9pPr>
          </a:lstStyle>
          <a:p>
            <a:pPr marL="0" indent="0">
              <a:lnSpc>
                <a:spcPct val="120000"/>
              </a:lnSpc>
              <a:buNone/>
            </a:pPr>
            <a:r>
              <a:rPr kumimoji="0" lang="zh-TW" altLang="en-US" sz="1800" b="1" dirty="0">
                <a:solidFill>
                  <a:schemeClr val="accent6">
                    <a:lumMod val="75000"/>
                  </a:schemeClr>
                </a:solidFill>
              </a:rPr>
              <a:t>依據各廠商實際引進之無形資產及委託研究計畫填寫。</a:t>
            </a:r>
            <a:endParaRPr kumimoji="0" lang="en-US" altLang="zh-TW" sz="1800" b="1" dirty="0">
              <a:solidFill>
                <a:schemeClr val="accent6">
                  <a:lumMod val="75000"/>
                </a:schemeClr>
              </a:solidFill>
            </a:endParaRPr>
          </a:p>
        </p:txBody>
      </p:sp>
      <p:pic>
        <p:nvPicPr>
          <p:cNvPr id="7" name="圖片 6"/>
          <p:cNvPicPr>
            <a:picLocks noChangeAspect="1"/>
          </p:cNvPicPr>
          <p:nvPr/>
        </p:nvPicPr>
        <p:blipFill>
          <a:blip r:embed="rId3"/>
          <a:stretch>
            <a:fillRect/>
          </a:stretch>
        </p:blipFill>
        <p:spPr>
          <a:xfrm>
            <a:off x="1155044" y="2493985"/>
            <a:ext cx="5566884" cy="3943209"/>
          </a:xfrm>
          <a:prstGeom prst="rect">
            <a:avLst/>
          </a:prstGeom>
          <a:ln>
            <a:solidFill>
              <a:schemeClr val="tx1"/>
            </a:solidFill>
          </a:ln>
        </p:spPr>
      </p:pic>
      <p:sp>
        <p:nvSpPr>
          <p:cNvPr id="8" name="投影片編號版面配置區 2">
            <a:extLst>
              <a:ext uri="{FF2B5EF4-FFF2-40B4-BE49-F238E27FC236}">
                <a16:creationId xmlns:a16="http://schemas.microsoft.com/office/drawing/2014/main" id="{205A1A3C-F600-FC8C-E9EE-823B367F4E8B}"/>
              </a:ext>
            </a:extLst>
          </p:cNvPr>
          <p:cNvSpPr txBox="1">
            <a:spLocks/>
          </p:cNvSpPr>
          <p:nvPr/>
        </p:nvSpPr>
        <p:spPr>
          <a:xfrm>
            <a:off x="6591300" y="6030058"/>
            <a:ext cx="2057400" cy="337038"/>
          </a:xfrm>
          <a:prstGeom prst="rect">
            <a:avLst/>
          </a:prstGeom>
        </p:spPr>
        <p:txBody>
          <a:bodyPr vert="horz" lIns="84406" tIns="42203" rIns="84406" bIns="42203" rtlCol="0" anchor="ctr"/>
          <a:lstStyle>
            <a:defPPr>
              <a:defRPr lang="zh-TW"/>
            </a:defPPr>
            <a:lvl1pPr algn="r">
              <a:defRPr sz="1200">
                <a:solidFill>
                  <a:schemeClr val="tx1">
                    <a:tint val="75000"/>
                  </a:schemeClr>
                </a:solidFill>
              </a:defRPr>
            </a:lvl1pPr>
          </a:lstStyle>
          <a:p>
            <a:fld id="{399568F1-1F4A-4DD5-A767-535B5DC69A90}" type="slidenum">
              <a:rPr lang="zh-TW" altLang="en-US" sz="1400"/>
              <a:pPr/>
              <a:t>27</a:t>
            </a:fld>
            <a:endParaRPr lang="zh-TW" altLang="en-US" sz="1400" dirty="0"/>
          </a:p>
        </p:txBody>
      </p:sp>
    </p:spTree>
    <p:extLst>
      <p:ext uri="{BB962C8B-B14F-4D97-AF65-F5344CB8AC3E}">
        <p14:creationId xmlns:p14="http://schemas.microsoft.com/office/powerpoint/2010/main" val="45050895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a:extLst>
              <a:ext uri="{FF2B5EF4-FFF2-40B4-BE49-F238E27FC236}">
                <a16:creationId xmlns:a16="http://schemas.microsoft.com/office/drawing/2014/main" id="{6A120349-0CA2-4E4E-911F-D03A9E70B9B8}"/>
              </a:ext>
            </a:extLst>
          </p:cNvPr>
          <p:cNvSpPr>
            <a:spLocks noChangeArrowheads="1"/>
          </p:cNvSpPr>
          <p:nvPr/>
        </p:nvSpPr>
        <p:spPr bwMode="auto">
          <a:xfrm>
            <a:off x="417635" y="603739"/>
            <a:ext cx="8308731" cy="435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ctr"/>
          <a:lstStyle/>
          <a:p>
            <a:pPr algn="ctr">
              <a:spcBef>
                <a:spcPct val="50000"/>
              </a:spcBef>
            </a:pPr>
            <a:r>
              <a:rPr lang="zh-TW" altLang="en-US" sz="3600" b="1" dirty="0">
                <a:solidFill>
                  <a:srgbClr val="195999"/>
                </a:solidFill>
                <a:latin typeface="Arial" panose="020B0604020202020204" pitchFamily="34" charset="0"/>
                <a:ea typeface="微軟正黑體" panose="020B0604030504040204" pitchFamily="34" charset="-120"/>
              </a:rPr>
              <a:t>捌</a:t>
            </a:r>
            <a:r>
              <a:rPr lang="en-US" altLang="zh-TW" sz="3600" b="1" dirty="0">
                <a:solidFill>
                  <a:srgbClr val="195999"/>
                </a:solidFill>
                <a:latin typeface="微軟正黑體" panose="020B0604030504040204" pitchFamily="34" charset="-120"/>
                <a:ea typeface="微軟正黑體" panose="020B0604030504040204" pitchFamily="34" charset="-120"/>
              </a:rPr>
              <a:t>﹑</a:t>
            </a:r>
            <a:r>
              <a:rPr lang="zh-TW" altLang="en-US" sz="3600" b="1" dirty="0">
                <a:solidFill>
                  <a:srgbClr val="195999"/>
                </a:solidFill>
                <a:latin typeface="Arial" panose="020B0604020202020204" pitchFamily="34" charset="0"/>
                <a:ea typeface="微軟正黑體" panose="020B0604030504040204" pitchFamily="34" charset="-120"/>
              </a:rPr>
              <a:t>結案報告撰寫說明</a:t>
            </a:r>
          </a:p>
        </p:txBody>
      </p:sp>
      <p:sp>
        <p:nvSpPr>
          <p:cNvPr id="5" name="內容版面配置區 2">
            <a:extLst>
              <a:ext uri="{FF2B5EF4-FFF2-40B4-BE49-F238E27FC236}">
                <a16:creationId xmlns:a16="http://schemas.microsoft.com/office/drawing/2014/main" id="{DA04BA8A-73E1-4A8A-BD90-BDB8D351FDF7}"/>
              </a:ext>
            </a:extLst>
          </p:cNvPr>
          <p:cNvSpPr>
            <a:spLocks noGrp="1"/>
          </p:cNvSpPr>
          <p:nvPr>
            <p:ph idx="1"/>
          </p:nvPr>
        </p:nvSpPr>
        <p:spPr>
          <a:xfrm>
            <a:off x="735662" y="1113642"/>
            <a:ext cx="5855638" cy="385954"/>
          </a:xfrm>
        </p:spPr>
        <p:txBody>
          <a:bodyPr>
            <a:noAutofit/>
          </a:bodyPr>
          <a:lstStyle/>
          <a:p>
            <a:pPr>
              <a:buFont typeface="Wingdings" panose="05000000000000000000" pitchFamily="2" charset="2"/>
              <a:buChar char="n"/>
            </a:pPr>
            <a:r>
              <a:rPr lang="zh-TW" altLang="en-US" sz="2800" b="1" dirty="0"/>
              <a:t>研究成果達成情形</a:t>
            </a:r>
            <a:endParaRPr lang="en-US" altLang="zh-TW" sz="2800" b="1" dirty="0"/>
          </a:p>
        </p:txBody>
      </p:sp>
      <p:sp>
        <p:nvSpPr>
          <p:cNvPr id="6" name="內容版面配置區 2">
            <a:extLst>
              <a:ext uri="{FF2B5EF4-FFF2-40B4-BE49-F238E27FC236}">
                <a16:creationId xmlns:a16="http://schemas.microsoft.com/office/drawing/2014/main" id="{12D37642-67FC-46DD-80A9-AC7E33F86C0B}"/>
              </a:ext>
            </a:extLst>
          </p:cNvPr>
          <p:cNvSpPr txBox="1">
            <a:spLocks/>
          </p:cNvSpPr>
          <p:nvPr/>
        </p:nvSpPr>
        <p:spPr bwMode="auto">
          <a:xfrm>
            <a:off x="1024415" y="1600616"/>
            <a:ext cx="6360453" cy="435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84406" tIns="42203" rIns="84406" bIns="42203" numCol="1" anchor="t" anchorCtr="0" compatLnSpc="1">
            <a:prstTxWarp prst="textNoShape">
              <a:avLst/>
            </a:prstTxWarp>
            <a:noAutofit/>
          </a:bodyPr>
          <a:lstStyle>
            <a:lvl1pPr marL="273050" indent="-273050" algn="l" rtl="0" eaLnBrk="0" fontAlgn="base" hangingPunct="0">
              <a:spcBef>
                <a:spcPts val="575"/>
              </a:spcBef>
              <a:spcAft>
                <a:spcPct val="0"/>
              </a:spcAft>
              <a:buClr>
                <a:schemeClr val="accent1"/>
              </a:buClr>
              <a:buSzPct val="85000"/>
              <a:buFont typeface="Wingdings 2" pitchFamily="18" charset="2"/>
              <a:buChar char=""/>
              <a:defRPr sz="2600" kern="1200">
                <a:solidFill>
                  <a:schemeClr val="tx1"/>
                </a:solidFill>
                <a:latin typeface="微軟正黑體" panose="020B0604030504040204" pitchFamily="34" charset="-120"/>
                <a:ea typeface="微軟正黑體" panose="020B0604030504040204" pitchFamily="34" charset="-120"/>
                <a:cs typeface="+mn-cs"/>
              </a:defRPr>
            </a:lvl1pPr>
            <a:lvl2pPr marL="547688" indent="-228600" algn="l" rtl="0" eaLnBrk="0" fontAlgn="base" hangingPunct="0">
              <a:spcBef>
                <a:spcPts val="375"/>
              </a:spcBef>
              <a:spcAft>
                <a:spcPct val="0"/>
              </a:spcAft>
              <a:buClr>
                <a:schemeClr val="accent2"/>
              </a:buClr>
              <a:buSzPct val="85000"/>
              <a:buFont typeface="Wingdings 2" pitchFamily="18" charset="2"/>
              <a:buChar char=""/>
              <a:defRPr sz="2400" kern="1200">
                <a:solidFill>
                  <a:schemeClr val="tx1"/>
                </a:solidFill>
                <a:latin typeface="微軟正黑體" panose="020B0604030504040204" pitchFamily="34" charset="-120"/>
                <a:ea typeface="微軟正黑體" panose="020B0604030504040204" pitchFamily="34" charset="-120"/>
                <a:cs typeface="+mn-cs"/>
              </a:defRPr>
            </a:lvl2pPr>
            <a:lvl3pPr marL="822325" indent="-228600" algn="l" rtl="0" eaLnBrk="0" fontAlgn="base" hangingPunct="0">
              <a:spcBef>
                <a:spcPts val="375"/>
              </a:spcBef>
              <a:spcAft>
                <a:spcPct val="0"/>
              </a:spcAft>
              <a:buClr>
                <a:srgbClr val="F6D3AA"/>
              </a:buClr>
              <a:buSzPct val="85000"/>
              <a:buFont typeface="Wingdings 2" pitchFamily="18" charset="2"/>
              <a:buChar char=""/>
              <a:defRPr sz="2000" kern="1200">
                <a:solidFill>
                  <a:schemeClr val="tx1"/>
                </a:solidFill>
                <a:latin typeface="微軟正黑體" panose="020B0604030504040204" pitchFamily="34" charset="-120"/>
                <a:ea typeface="微軟正黑體" panose="020B0604030504040204" pitchFamily="34" charset="-120"/>
                <a:cs typeface="+mn-cs"/>
              </a:defRPr>
            </a:lvl3pPr>
            <a:lvl4pPr marL="1096963" indent="-228600" algn="l" rtl="0" eaLnBrk="0" fontAlgn="base" hangingPunct="0">
              <a:spcBef>
                <a:spcPts val="375"/>
              </a:spcBef>
              <a:spcAft>
                <a:spcPct val="0"/>
              </a:spcAft>
              <a:buClr>
                <a:srgbClr val="E66C7D"/>
              </a:buClr>
              <a:buSzPct val="80000"/>
              <a:buFont typeface="Wingdings 2" pitchFamily="18" charset="2"/>
              <a:buChar char=""/>
              <a:defRPr sz="2000" kern="1200">
                <a:solidFill>
                  <a:schemeClr val="tx1"/>
                </a:solidFill>
                <a:latin typeface="微軟正黑體" panose="020B0604030504040204" pitchFamily="34" charset="-120"/>
                <a:ea typeface="微軟正黑體" panose="020B0604030504040204" pitchFamily="34" charset="-120"/>
                <a:cs typeface="+mn-cs"/>
              </a:defRPr>
            </a:lvl4pPr>
            <a:lvl5pPr marL="1371600" indent="-228600" algn="l" rtl="0" eaLnBrk="0" fontAlgn="base" hangingPunct="0">
              <a:spcBef>
                <a:spcPts val="375"/>
              </a:spcBef>
              <a:spcAft>
                <a:spcPct val="0"/>
              </a:spcAft>
              <a:buClr>
                <a:srgbClr val="E66C7D"/>
              </a:buClr>
              <a:buChar char="o"/>
              <a:defRPr sz="2000" kern="1200">
                <a:solidFill>
                  <a:schemeClr val="tx1"/>
                </a:solidFill>
                <a:latin typeface="微軟正黑體" panose="020B0604030504040204" pitchFamily="34" charset="-120"/>
                <a:ea typeface="微軟正黑體" panose="020B0604030504040204" pitchFamily="34" charset="-120"/>
                <a:cs typeface="+mn-cs"/>
              </a:defRPr>
            </a:lvl5pPr>
            <a:lvl6pPr marL="1645920" indent="-228600" algn="l" rtl="0" eaLnBrk="1" latinLnBrk="0" hangingPunct="1">
              <a:spcBef>
                <a:spcPts val="370"/>
              </a:spcBef>
              <a:buClr>
                <a:schemeClr val="accent3"/>
              </a:buClr>
              <a:buChar char="•"/>
              <a:defRPr kumimoji="0" sz="1800" kern="1200" baseline="0">
                <a:solidFill>
                  <a:schemeClr val="tx1"/>
                </a:solidFill>
                <a:latin typeface="+mn-lt"/>
                <a:ea typeface="+mn-ea"/>
                <a:cs typeface="+mn-cs"/>
              </a:defRPr>
            </a:lvl6pPr>
            <a:lvl7pPr marL="1920240" indent="-228600" algn="l" rtl="0" eaLnBrk="1" latinLnBrk="0" hangingPunct="1">
              <a:spcBef>
                <a:spcPts val="370"/>
              </a:spcBef>
              <a:buClr>
                <a:schemeClr val="accent2"/>
              </a:buClr>
              <a:buChar char="•"/>
              <a:defRPr kumimoji="0" sz="1800" kern="1200">
                <a:solidFill>
                  <a:schemeClr val="tx1"/>
                </a:solidFill>
                <a:latin typeface="+mn-lt"/>
                <a:ea typeface="+mn-ea"/>
                <a:cs typeface="+mn-cs"/>
              </a:defRPr>
            </a:lvl7pPr>
            <a:lvl8pPr marL="2194560" indent="-228600" algn="l" rtl="0" eaLnBrk="1" latinLnBrk="0" hangingPunct="1">
              <a:spcBef>
                <a:spcPts val="370"/>
              </a:spcBef>
              <a:buClr>
                <a:schemeClr val="accent1">
                  <a:tint val="60000"/>
                </a:schemeClr>
              </a:buClr>
              <a:buChar char="•"/>
              <a:defRPr kumimoji="0" sz="1800" kern="1200">
                <a:solidFill>
                  <a:schemeClr val="tx1"/>
                </a:solidFill>
                <a:latin typeface="+mn-lt"/>
                <a:ea typeface="+mn-ea"/>
                <a:cs typeface="+mn-cs"/>
              </a:defRPr>
            </a:lvl8pPr>
            <a:lvl9pPr marL="2468880" indent="-228600" algn="l" rtl="0" eaLnBrk="1" latinLnBrk="0" hangingPunct="1">
              <a:spcBef>
                <a:spcPts val="370"/>
              </a:spcBef>
              <a:buClr>
                <a:schemeClr val="accent2">
                  <a:tint val="60000"/>
                </a:schemeClr>
              </a:buClr>
              <a:buChar char="•"/>
              <a:defRPr kumimoji="0" sz="1800" kern="1200">
                <a:solidFill>
                  <a:schemeClr val="tx1"/>
                </a:solidFill>
                <a:latin typeface="+mn-lt"/>
                <a:ea typeface="+mn-ea"/>
                <a:cs typeface="+mn-cs"/>
              </a:defRPr>
            </a:lvl9pPr>
          </a:lstStyle>
          <a:p>
            <a:pPr marL="0" indent="0">
              <a:lnSpc>
                <a:spcPct val="120000"/>
              </a:lnSpc>
              <a:buNone/>
            </a:pPr>
            <a:r>
              <a:rPr kumimoji="0" lang="zh-TW" altLang="en-US" sz="1800" b="1" dirty="0">
                <a:solidFill>
                  <a:schemeClr val="accent6">
                    <a:lumMod val="75000"/>
                  </a:schemeClr>
                </a:solidFill>
              </a:rPr>
              <a:t>依據計畫書中之計畫結案後</a:t>
            </a:r>
            <a:r>
              <a:rPr kumimoji="0" lang="en-US" altLang="zh-TW" sz="1800" b="1" dirty="0">
                <a:solidFill>
                  <a:schemeClr val="accent6">
                    <a:lumMod val="75000"/>
                  </a:schemeClr>
                </a:solidFill>
              </a:rPr>
              <a:t>3</a:t>
            </a:r>
            <a:r>
              <a:rPr kumimoji="0" lang="zh-TW" altLang="en-US" sz="1800" b="1" dirty="0">
                <a:solidFill>
                  <a:schemeClr val="accent6">
                    <a:lumMod val="75000"/>
                  </a:schemeClr>
                </a:solidFill>
              </a:rPr>
              <a:t>年內預期效益表格填寫量化效益</a:t>
            </a:r>
            <a:endParaRPr kumimoji="0" lang="en-US" altLang="zh-TW" sz="1800" b="1" dirty="0">
              <a:solidFill>
                <a:schemeClr val="accent6">
                  <a:lumMod val="75000"/>
                </a:schemeClr>
              </a:solidFill>
            </a:endParaRPr>
          </a:p>
        </p:txBody>
      </p:sp>
      <p:pic>
        <p:nvPicPr>
          <p:cNvPr id="9" name="圖片 8"/>
          <p:cNvPicPr>
            <a:picLocks noChangeAspect="1"/>
          </p:cNvPicPr>
          <p:nvPr/>
        </p:nvPicPr>
        <p:blipFill>
          <a:blip r:embed="rId3"/>
          <a:stretch>
            <a:fillRect/>
          </a:stretch>
        </p:blipFill>
        <p:spPr>
          <a:xfrm>
            <a:off x="2227562" y="2136856"/>
            <a:ext cx="4432593" cy="4388707"/>
          </a:xfrm>
          <a:prstGeom prst="rect">
            <a:avLst/>
          </a:prstGeom>
          <a:ln>
            <a:solidFill>
              <a:schemeClr val="tx1"/>
            </a:solidFill>
          </a:ln>
        </p:spPr>
      </p:pic>
      <p:sp>
        <p:nvSpPr>
          <p:cNvPr id="7" name="投影片編號版面配置區 2">
            <a:extLst>
              <a:ext uri="{FF2B5EF4-FFF2-40B4-BE49-F238E27FC236}">
                <a16:creationId xmlns:a16="http://schemas.microsoft.com/office/drawing/2014/main" id="{C802F465-5FCD-BCFB-B152-2F9F16E958AC}"/>
              </a:ext>
            </a:extLst>
          </p:cNvPr>
          <p:cNvSpPr txBox="1">
            <a:spLocks/>
          </p:cNvSpPr>
          <p:nvPr/>
        </p:nvSpPr>
        <p:spPr>
          <a:xfrm>
            <a:off x="6591300" y="6030058"/>
            <a:ext cx="2057400" cy="337038"/>
          </a:xfrm>
          <a:prstGeom prst="rect">
            <a:avLst/>
          </a:prstGeom>
        </p:spPr>
        <p:txBody>
          <a:bodyPr vert="horz" lIns="84406" tIns="42203" rIns="84406" bIns="42203" rtlCol="0" anchor="ctr"/>
          <a:lstStyle>
            <a:defPPr>
              <a:defRPr lang="zh-TW"/>
            </a:defPPr>
            <a:lvl1pPr algn="r">
              <a:defRPr sz="1200">
                <a:solidFill>
                  <a:schemeClr val="tx1">
                    <a:tint val="75000"/>
                  </a:schemeClr>
                </a:solidFill>
              </a:defRPr>
            </a:lvl1pPr>
          </a:lstStyle>
          <a:p>
            <a:fld id="{399568F1-1F4A-4DD5-A767-535B5DC69A90}" type="slidenum">
              <a:rPr lang="zh-TW" altLang="en-US" sz="1400"/>
              <a:pPr/>
              <a:t>28</a:t>
            </a:fld>
            <a:endParaRPr lang="zh-TW" altLang="en-US" sz="1400" dirty="0"/>
          </a:p>
        </p:txBody>
      </p:sp>
    </p:spTree>
    <p:extLst>
      <p:ext uri="{BB962C8B-B14F-4D97-AF65-F5344CB8AC3E}">
        <p14:creationId xmlns:p14="http://schemas.microsoft.com/office/powerpoint/2010/main" val="405958882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標題 1">
            <a:extLst>
              <a:ext uri="{FF2B5EF4-FFF2-40B4-BE49-F238E27FC236}">
                <a16:creationId xmlns:a16="http://schemas.microsoft.com/office/drawing/2014/main" id="{364D0E9F-5E42-44F8-97B5-8F3A44DF60C8}"/>
              </a:ext>
            </a:extLst>
          </p:cNvPr>
          <p:cNvSpPr>
            <a:spLocks noGrp="1"/>
          </p:cNvSpPr>
          <p:nvPr>
            <p:ph type="title"/>
          </p:nvPr>
        </p:nvSpPr>
        <p:spPr>
          <a:xfrm>
            <a:off x="1" y="247693"/>
            <a:ext cx="9143999" cy="795829"/>
          </a:xfrm>
        </p:spPr>
        <p:txBody>
          <a:bodyPr vert="horz" wrap="none" lIns="0" tIns="0" rIns="0" bIns="0" numCol="1" anchor="ctr" anchorCtr="0" compatLnSpc="1">
            <a:prstTxWarp prst="textNoShape">
              <a:avLst/>
            </a:prstTxWarp>
            <a:normAutofit/>
          </a:bodyPr>
          <a:lstStyle/>
          <a:p>
            <a:pPr algn="ctr" eaLnBrk="1" hangingPunct="1">
              <a:spcBef>
                <a:spcPct val="50000"/>
              </a:spcBef>
              <a:tabLst>
                <a:tab pos="281361" algn="r"/>
                <a:tab pos="2492682" algn="ctr"/>
                <a:tab pos="4985363" algn="r"/>
              </a:tabLst>
              <a:defRPr/>
            </a:pPr>
            <a:r>
              <a:rPr kumimoji="1" lang="zh-TW" altLang="en-US" sz="3600" b="1" dirty="0">
                <a:solidFill>
                  <a:srgbClr val="195999"/>
                </a:solidFill>
                <a:latin typeface="Arial" panose="020B0604020202020204" pitchFamily="34" charset="0"/>
                <a:cs typeface="+mn-cs"/>
              </a:rPr>
              <a:t>簡報大綱</a:t>
            </a:r>
          </a:p>
        </p:txBody>
      </p:sp>
      <p:grpSp>
        <p:nvGrpSpPr>
          <p:cNvPr id="52" name="群組 51">
            <a:extLst>
              <a:ext uri="{FF2B5EF4-FFF2-40B4-BE49-F238E27FC236}">
                <a16:creationId xmlns:a16="http://schemas.microsoft.com/office/drawing/2014/main" id="{AA461AB0-7069-4DF9-9AE1-F723C2DAED16}"/>
              </a:ext>
            </a:extLst>
          </p:cNvPr>
          <p:cNvGrpSpPr/>
          <p:nvPr/>
        </p:nvGrpSpPr>
        <p:grpSpPr>
          <a:xfrm>
            <a:off x="7642791" y="1384591"/>
            <a:ext cx="543938" cy="425354"/>
            <a:chOff x="8279690" y="1083596"/>
            <a:chExt cx="589266" cy="460800"/>
          </a:xfrm>
        </p:grpSpPr>
        <p:sp>
          <p:nvSpPr>
            <p:cNvPr id="6" name="橢圓 5">
              <a:extLst>
                <a:ext uri="{FF2B5EF4-FFF2-40B4-BE49-F238E27FC236}">
                  <a16:creationId xmlns:a16="http://schemas.microsoft.com/office/drawing/2014/main" id="{3FAA3F09-9482-4C6A-B04D-F4B3DFFA7270}"/>
                </a:ext>
              </a:extLst>
            </p:cNvPr>
            <p:cNvSpPr>
              <a:spLocks/>
            </p:cNvSpPr>
            <p:nvPr/>
          </p:nvSpPr>
          <p:spPr>
            <a:xfrm>
              <a:off x="8325772" y="1083596"/>
              <a:ext cx="460800" cy="460800"/>
            </a:xfrm>
            <a:prstGeom prst="ellipse">
              <a:avLst/>
            </a:prstGeom>
            <a:no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1108" dirty="0">
                <a:solidFill>
                  <a:srgbClr val="195999"/>
                </a:solidFill>
                <a:latin typeface="微軟正黑體" panose="020B0604030504040204" pitchFamily="34" charset="-120"/>
                <a:ea typeface="微軟正黑體" panose="020B0604030504040204" pitchFamily="34" charset="-120"/>
              </a:endParaRPr>
            </a:p>
          </p:txBody>
        </p:sp>
        <p:sp>
          <p:nvSpPr>
            <p:cNvPr id="4" name="文字方塊 3">
              <a:extLst>
                <a:ext uri="{FF2B5EF4-FFF2-40B4-BE49-F238E27FC236}">
                  <a16:creationId xmlns:a16="http://schemas.microsoft.com/office/drawing/2014/main" id="{7E02A03C-E1EF-4843-9174-54B634900A00}"/>
                </a:ext>
              </a:extLst>
            </p:cNvPr>
            <p:cNvSpPr txBox="1"/>
            <p:nvPr/>
          </p:nvSpPr>
          <p:spPr>
            <a:xfrm>
              <a:off x="8279690" y="1118806"/>
              <a:ext cx="589266" cy="407750"/>
            </a:xfrm>
            <a:prstGeom prst="rect">
              <a:avLst/>
            </a:prstGeom>
            <a:noFill/>
          </p:spPr>
          <p:txBody>
            <a:bodyPr wrap="square" rtlCol="0">
              <a:spAutoFit/>
            </a:bodyPr>
            <a:lstStyle/>
            <a:p>
              <a:pPr algn="ctr"/>
              <a:r>
                <a:rPr lang="en-US" altLang="zh-TW" sz="1846" dirty="0">
                  <a:solidFill>
                    <a:srgbClr val="195999"/>
                  </a:solidFill>
                  <a:latin typeface="微軟正黑體" panose="020B0604030504040204" pitchFamily="34" charset="-120"/>
                  <a:ea typeface="微軟正黑體" panose="020B0604030504040204" pitchFamily="34" charset="-120"/>
                </a:rPr>
                <a:t>3</a:t>
              </a:r>
              <a:endParaRPr lang="zh-TW" altLang="en-US" sz="2215" dirty="0">
                <a:solidFill>
                  <a:srgbClr val="195999"/>
                </a:solidFill>
                <a:latin typeface="微軟正黑體" panose="020B0604030504040204" pitchFamily="34" charset="-120"/>
                <a:ea typeface="微軟正黑體" panose="020B0604030504040204" pitchFamily="34" charset="-120"/>
              </a:endParaRPr>
            </a:p>
          </p:txBody>
        </p:sp>
      </p:grpSp>
      <p:cxnSp>
        <p:nvCxnSpPr>
          <p:cNvPr id="14" name="直線單箭頭接點 13">
            <a:extLst>
              <a:ext uri="{FF2B5EF4-FFF2-40B4-BE49-F238E27FC236}">
                <a16:creationId xmlns:a16="http://schemas.microsoft.com/office/drawing/2014/main" id="{50D4910D-FD81-4E3B-AB1B-5B14DDBB73AF}"/>
              </a:ext>
            </a:extLst>
          </p:cNvPr>
          <p:cNvCxnSpPr>
            <a:cxnSpLocks/>
          </p:cNvCxnSpPr>
          <p:nvPr/>
        </p:nvCxnSpPr>
        <p:spPr>
          <a:xfrm>
            <a:off x="916410" y="1051247"/>
            <a:ext cx="0" cy="5542984"/>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sp>
        <p:nvSpPr>
          <p:cNvPr id="17" name="箭號: 五邊形 16">
            <a:extLst>
              <a:ext uri="{FF2B5EF4-FFF2-40B4-BE49-F238E27FC236}">
                <a16:creationId xmlns:a16="http://schemas.microsoft.com/office/drawing/2014/main" id="{9FDE0972-7873-40AD-B426-E525C05D0BFC}"/>
              </a:ext>
            </a:extLst>
          </p:cNvPr>
          <p:cNvSpPr/>
          <p:nvPr/>
        </p:nvSpPr>
        <p:spPr>
          <a:xfrm flipH="1">
            <a:off x="530553" y="1390781"/>
            <a:ext cx="675242" cy="417069"/>
          </a:xfrm>
          <a:prstGeom prst="homePlate">
            <a:avLst/>
          </a:prstGeom>
          <a:solidFill>
            <a:srgbClr val="26BC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2585" dirty="0">
                <a:latin typeface="微軟正黑體" panose="020B0604030504040204" pitchFamily="34" charset="-120"/>
                <a:ea typeface="微軟正黑體" panose="020B0604030504040204" pitchFamily="34" charset="-120"/>
              </a:rPr>
              <a:t>壹</a:t>
            </a:r>
          </a:p>
        </p:txBody>
      </p:sp>
      <p:sp>
        <p:nvSpPr>
          <p:cNvPr id="54" name="矩形 53">
            <a:extLst>
              <a:ext uri="{FF2B5EF4-FFF2-40B4-BE49-F238E27FC236}">
                <a16:creationId xmlns:a16="http://schemas.microsoft.com/office/drawing/2014/main" id="{9C97E98A-F152-48FE-81C3-EE913E534538}"/>
              </a:ext>
            </a:extLst>
          </p:cNvPr>
          <p:cNvSpPr/>
          <p:nvPr/>
        </p:nvSpPr>
        <p:spPr>
          <a:xfrm>
            <a:off x="1501209" y="1388354"/>
            <a:ext cx="5693411" cy="42400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TW" altLang="en-US" b="1" dirty="0">
                <a:solidFill>
                  <a:srgbClr val="195999"/>
                </a:solidFill>
                <a:latin typeface="微軟正黑體" panose="020B0604030504040204" pitchFamily="34" charset="-120"/>
                <a:ea typeface="微軟正黑體" panose="020B0604030504040204" pitchFamily="34" charset="-120"/>
              </a:rPr>
              <a:t>結案查核流程說明</a:t>
            </a:r>
            <a:endParaRPr lang="zh-TW" altLang="en-US" b="1" dirty="0">
              <a:solidFill>
                <a:srgbClr val="195999"/>
              </a:solidFill>
            </a:endParaRPr>
          </a:p>
        </p:txBody>
      </p:sp>
      <p:grpSp>
        <p:nvGrpSpPr>
          <p:cNvPr id="55" name="群組 54">
            <a:extLst>
              <a:ext uri="{FF2B5EF4-FFF2-40B4-BE49-F238E27FC236}">
                <a16:creationId xmlns:a16="http://schemas.microsoft.com/office/drawing/2014/main" id="{1CE9C2D9-D2D9-423C-BD28-CC6084379441}"/>
              </a:ext>
            </a:extLst>
          </p:cNvPr>
          <p:cNvGrpSpPr/>
          <p:nvPr/>
        </p:nvGrpSpPr>
        <p:grpSpPr>
          <a:xfrm>
            <a:off x="7642791" y="1943021"/>
            <a:ext cx="543938" cy="425354"/>
            <a:chOff x="8279690" y="1083596"/>
            <a:chExt cx="589266" cy="460800"/>
          </a:xfrm>
        </p:grpSpPr>
        <p:sp>
          <p:nvSpPr>
            <p:cNvPr id="56" name="橢圓 55">
              <a:extLst>
                <a:ext uri="{FF2B5EF4-FFF2-40B4-BE49-F238E27FC236}">
                  <a16:creationId xmlns:a16="http://schemas.microsoft.com/office/drawing/2014/main" id="{4DC057FC-6EC7-4A01-9D20-64884D0C5E13}"/>
                </a:ext>
              </a:extLst>
            </p:cNvPr>
            <p:cNvSpPr>
              <a:spLocks/>
            </p:cNvSpPr>
            <p:nvPr/>
          </p:nvSpPr>
          <p:spPr>
            <a:xfrm>
              <a:off x="8325772" y="1083596"/>
              <a:ext cx="460800" cy="460800"/>
            </a:xfrm>
            <a:prstGeom prst="ellipse">
              <a:avLst/>
            </a:prstGeom>
            <a:no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1108" dirty="0">
                <a:solidFill>
                  <a:srgbClr val="195999"/>
                </a:solidFill>
                <a:latin typeface="微軟正黑體" panose="020B0604030504040204" pitchFamily="34" charset="-120"/>
                <a:ea typeface="微軟正黑體" panose="020B0604030504040204" pitchFamily="34" charset="-120"/>
              </a:endParaRPr>
            </a:p>
          </p:txBody>
        </p:sp>
        <p:sp>
          <p:nvSpPr>
            <p:cNvPr id="57" name="文字方塊 56">
              <a:extLst>
                <a:ext uri="{FF2B5EF4-FFF2-40B4-BE49-F238E27FC236}">
                  <a16:creationId xmlns:a16="http://schemas.microsoft.com/office/drawing/2014/main" id="{38A29B8A-6A65-4D03-B080-C107A34EFFEC}"/>
                </a:ext>
              </a:extLst>
            </p:cNvPr>
            <p:cNvSpPr txBox="1"/>
            <p:nvPr/>
          </p:nvSpPr>
          <p:spPr>
            <a:xfrm>
              <a:off x="8279690" y="1118806"/>
              <a:ext cx="589266" cy="407750"/>
            </a:xfrm>
            <a:prstGeom prst="rect">
              <a:avLst/>
            </a:prstGeom>
            <a:noFill/>
          </p:spPr>
          <p:txBody>
            <a:bodyPr wrap="square" rtlCol="0">
              <a:spAutoFit/>
            </a:bodyPr>
            <a:lstStyle/>
            <a:p>
              <a:pPr algn="ctr"/>
              <a:r>
                <a:rPr lang="en-US" altLang="zh-TW" sz="1846" dirty="0">
                  <a:solidFill>
                    <a:srgbClr val="195999"/>
                  </a:solidFill>
                  <a:latin typeface="微軟正黑體" panose="020B0604030504040204" pitchFamily="34" charset="-120"/>
                  <a:ea typeface="微軟正黑體" panose="020B0604030504040204" pitchFamily="34" charset="-120"/>
                </a:rPr>
                <a:t>6</a:t>
              </a:r>
              <a:endParaRPr lang="zh-TW" altLang="en-US" sz="2215" dirty="0">
                <a:solidFill>
                  <a:srgbClr val="195999"/>
                </a:solidFill>
                <a:latin typeface="微軟正黑體" panose="020B0604030504040204" pitchFamily="34" charset="-120"/>
                <a:ea typeface="微軟正黑體" panose="020B0604030504040204" pitchFamily="34" charset="-120"/>
              </a:endParaRPr>
            </a:p>
          </p:txBody>
        </p:sp>
      </p:grpSp>
      <p:sp>
        <p:nvSpPr>
          <p:cNvPr id="58" name="箭號: 五邊形 57">
            <a:extLst>
              <a:ext uri="{FF2B5EF4-FFF2-40B4-BE49-F238E27FC236}">
                <a16:creationId xmlns:a16="http://schemas.microsoft.com/office/drawing/2014/main" id="{F605BE4D-3B67-4343-A1E4-BB2037ABEBC0}"/>
              </a:ext>
            </a:extLst>
          </p:cNvPr>
          <p:cNvSpPr/>
          <p:nvPr/>
        </p:nvSpPr>
        <p:spPr>
          <a:xfrm flipH="1">
            <a:off x="530553" y="1949211"/>
            <a:ext cx="675242" cy="417069"/>
          </a:xfrm>
          <a:prstGeom prst="homePlate">
            <a:avLst/>
          </a:prstGeom>
          <a:solidFill>
            <a:srgbClr val="26BC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2585" dirty="0">
                <a:latin typeface="微軟正黑體" panose="020B0604030504040204" pitchFamily="34" charset="-120"/>
                <a:ea typeface="微軟正黑體" panose="020B0604030504040204" pitchFamily="34" charset="-120"/>
              </a:rPr>
              <a:t>貳</a:t>
            </a:r>
          </a:p>
        </p:txBody>
      </p:sp>
      <p:sp>
        <p:nvSpPr>
          <p:cNvPr id="59" name="矩形 58">
            <a:extLst>
              <a:ext uri="{FF2B5EF4-FFF2-40B4-BE49-F238E27FC236}">
                <a16:creationId xmlns:a16="http://schemas.microsoft.com/office/drawing/2014/main" id="{B31A0557-7FF3-4E8B-8108-A793AD62552D}"/>
              </a:ext>
            </a:extLst>
          </p:cNvPr>
          <p:cNvSpPr/>
          <p:nvPr/>
        </p:nvSpPr>
        <p:spPr>
          <a:xfrm>
            <a:off x="1501209" y="1946784"/>
            <a:ext cx="5693411" cy="42400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TW" altLang="en-US" b="1" dirty="0">
                <a:solidFill>
                  <a:srgbClr val="195999"/>
                </a:solidFill>
                <a:latin typeface="微軟正黑體" panose="020B0604030504040204" pitchFamily="34" charset="-120"/>
                <a:ea typeface="微軟正黑體" panose="020B0604030504040204" pitchFamily="34" charset="-120"/>
              </a:rPr>
              <a:t>委員查核重點說明　</a:t>
            </a:r>
            <a:endParaRPr lang="zh-TW" altLang="en-US" b="1" dirty="0">
              <a:solidFill>
                <a:srgbClr val="195999"/>
              </a:solidFill>
            </a:endParaRPr>
          </a:p>
        </p:txBody>
      </p:sp>
      <p:grpSp>
        <p:nvGrpSpPr>
          <p:cNvPr id="60" name="群組 59">
            <a:extLst>
              <a:ext uri="{FF2B5EF4-FFF2-40B4-BE49-F238E27FC236}">
                <a16:creationId xmlns:a16="http://schemas.microsoft.com/office/drawing/2014/main" id="{4876CA41-C5DD-4F17-8811-B897A7350B53}"/>
              </a:ext>
            </a:extLst>
          </p:cNvPr>
          <p:cNvGrpSpPr/>
          <p:nvPr/>
        </p:nvGrpSpPr>
        <p:grpSpPr>
          <a:xfrm>
            <a:off x="7642791" y="2501452"/>
            <a:ext cx="543938" cy="425354"/>
            <a:chOff x="8279690" y="1083596"/>
            <a:chExt cx="589266" cy="460800"/>
          </a:xfrm>
        </p:grpSpPr>
        <p:sp>
          <p:nvSpPr>
            <p:cNvPr id="61" name="橢圓 60">
              <a:extLst>
                <a:ext uri="{FF2B5EF4-FFF2-40B4-BE49-F238E27FC236}">
                  <a16:creationId xmlns:a16="http://schemas.microsoft.com/office/drawing/2014/main" id="{80EE83A0-DE81-475C-8615-2788D50EB382}"/>
                </a:ext>
              </a:extLst>
            </p:cNvPr>
            <p:cNvSpPr>
              <a:spLocks/>
            </p:cNvSpPr>
            <p:nvPr/>
          </p:nvSpPr>
          <p:spPr>
            <a:xfrm>
              <a:off x="8325772" y="1083596"/>
              <a:ext cx="460800" cy="460800"/>
            </a:xfrm>
            <a:prstGeom prst="ellipse">
              <a:avLst/>
            </a:prstGeom>
            <a:no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1108" dirty="0">
                <a:solidFill>
                  <a:srgbClr val="195999"/>
                </a:solidFill>
                <a:latin typeface="微軟正黑體" panose="020B0604030504040204" pitchFamily="34" charset="-120"/>
                <a:ea typeface="微軟正黑體" panose="020B0604030504040204" pitchFamily="34" charset="-120"/>
              </a:endParaRPr>
            </a:p>
          </p:txBody>
        </p:sp>
        <p:sp>
          <p:nvSpPr>
            <p:cNvPr id="62" name="文字方塊 61">
              <a:extLst>
                <a:ext uri="{FF2B5EF4-FFF2-40B4-BE49-F238E27FC236}">
                  <a16:creationId xmlns:a16="http://schemas.microsoft.com/office/drawing/2014/main" id="{EB8F2BD6-05D0-4BFD-A7C0-2C70237CD97D}"/>
                </a:ext>
              </a:extLst>
            </p:cNvPr>
            <p:cNvSpPr txBox="1"/>
            <p:nvPr/>
          </p:nvSpPr>
          <p:spPr>
            <a:xfrm>
              <a:off x="8279690" y="1118806"/>
              <a:ext cx="589266" cy="407750"/>
            </a:xfrm>
            <a:prstGeom prst="rect">
              <a:avLst/>
            </a:prstGeom>
            <a:noFill/>
          </p:spPr>
          <p:txBody>
            <a:bodyPr wrap="square" rtlCol="0">
              <a:spAutoFit/>
            </a:bodyPr>
            <a:lstStyle/>
            <a:p>
              <a:pPr algn="ctr"/>
              <a:r>
                <a:rPr lang="en-US" altLang="zh-TW" sz="1846" dirty="0">
                  <a:solidFill>
                    <a:srgbClr val="195999"/>
                  </a:solidFill>
                  <a:latin typeface="微軟正黑體" panose="020B0604030504040204" pitchFamily="34" charset="-120"/>
                  <a:ea typeface="微軟正黑體" panose="020B0604030504040204" pitchFamily="34" charset="-120"/>
                </a:rPr>
                <a:t>7</a:t>
              </a:r>
              <a:endParaRPr lang="zh-TW" altLang="en-US" sz="2215" dirty="0">
                <a:solidFill>
                  <a:srgbClr val="195999"/>
                </a:solidFill>
                <a:latin typeface="微軟正黑體" panose="020B0604030504040204" pitchFamily="34" charset="-120"/>
                <a:ea typeface="微軟正黑體" panose="020B0604030504040204" pitchFamily="34" charset="-120"/>
              </a:endParaRPr>
            </a:p>
          </p:txBody>
        </p:sp>
      </p:grpSp>
      <p:sp>
        <p:nvSpPr>
          <p:cNvPr id="63" name="箭號: 五邊形 62">
            <a:extLst>
              <a:ext uri="{FF2B5EF4-FFF2-40B4-BE49-F238E27FC236}">
                <a16:creationId xmlns:a16="http://schemas.microsoft.com/office/drawing/2014/main" id="{D10D12C0-3FD0-421C-99E4-F0BA51498E3D}"/>
              </a:ext>
            </a:extLst>
          </p:cNvPr>
          <p:cNvSpPr/>
          <p:nvPr/>
        </p:nvSpPr>
        <p:spPr>
          <a:xfrm flipH="1">
            <a:off x="530553" y="2507642"/>
            <a:ext cx="675242" cy="417069"/>
          </a:xfrm>
          <a:prstGeom prst="homePlate">
            <a:avLst/>
          </a:prstGeom>
          <a:solidFill>
            <a:srgbClr val="26BC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2585" dirty="0">
                <a:latin typeface="微軟正黑體" panose="020B0604030504040204" pitchFamily="34" charset="-120"/>
                <a:ea typeface="微軟正黑體" panose="020B0604030504040204" pitchFamily="34" charset="-120"/>
              </a:rPr>
              <a:t>參</a:t>
            </a:r>
          </a:p>
        </p:txBody>
      </p:sp>
      <p:sp>
        <p:nvSpPr>
          <p:cNvPr id="64" name="矩形 63">
            <a:extLst>
              <a:ext uri="{FF2B5EF4-FFF2-40B4-BE49-F238E27FC236}">
                <a16:creationId xmlns:a16="http://schemas.microsoft.com/office/drawing/2014/main" id="{F2556194-7221-439A-A90E-0FF37A33A8F5}"/>
              </a:ext>
            </a:extLst>
          </p:cNvPr>
          <p:cNvSpPr/>
          <p:nvPr/>
        </p:nvSpPr>
        <p:spPr>
          <a:xfrm>
            <a:off x="1501209" y="2505215"/>
            <a:ext cx="5693411" cy="42400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TW" altLang="en-US" b="1" dirty="0">
                <a:solidFill>
                  <a:srgbClr val="195999"/>
                </a:solidFill>
                <a:latin typeface="微軟正黑體" panose="020B0604030504040204" pitchFamily="34" charset="-120"/>
                <a:ea typeface="微軟正黑體" panose="020B0604030504040204" pitchFamily="34" charset="-120"/>
              </a:rPr>
              <a:t>結案查訪說明　</a:t>
            </a:r>
            <a:endParaRPr lang="zh-TW" altLang="en-US" b="1" dirty="0">
              <a:solidFill>
                <a:srgbClr val="195999"/>
              </a:solidFill>
            </a:endParaRPr>
          </a:p>
        </p:txBody>
      </p:sp>
      <p:grpSp>
        <p:nvGrpSpPr>
          <p:cNvPr id="65" name="群組 64">
            <a:extLst>
              <a:ext uri="{FF2B5EF4-FFF2-40B4-BE49-F238E27FC236}">
                <a16:creationId xmlns:a16="http://schemas.microsoft.com/office/drawing/2014/main" id="{6B5870AF-1A1B-412F-8B07-8DE24A1648B0}"/>
              </a:ext>
            </a:extLst>
          </p:cNvPr>
          <p:cNvGrpSpPr/>
          <p:nvPr/>
        </p:nvGrpSpPr>
        <p:grpSpPr>
          <a:xfrm>
            <a:off x="7642791" y="3059882"/>
            <a:ext cx="543938" cy="425354"/>
            <a:chOff x="8279690" y="1083596"/>
            <a:chExt cx="589266" cy="460800"/>
          </a:xfrm>
        </p:grpSpPr>
        <p:sp>
          <p:nvSpPr>
            <p:cNvPr id="66" name="橢圓 65">
              <a:extLst>
                <a:ext uri="{FF2B5EF4-FFF2-40B4-BE49-F238E27FC236}">
                  <a16:creationId xmlns:a16="http://schemas.microsoft.com/office/drawing/2014/main" id="{83A657BA-3946-4813-8F3A-52ED893C6FB0}"/>
                </a:ext>
              </a:extLst>
            </p:cNvPr>
            <p:cNvSpPr>
              <a:spLocks/>
            </p:cNvSpPr>
            <p:nvPr/>
          </p:nvSpPr>
          <p:spPr>
            <a:xfrm>
              <a:off x="8325772" y="1083596"/>
              <a:ext cx="460800" cy="460800"/>
            </a:xfrm>
            <a:prstGeom prst="ellipse">
              <a:avLst/>
            </a:prstGeom>
            <a:no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1108" dirty="0">
                <a:solidFill>
                  <a:srgbClr val="195999"/>
                </a:solidFill>
                <a:latin typeface="微軟正黑體" panose="020B0604030504040204" pitchFamily="34" charset="-120"/>
                <a:ea typeface="微軟正黑體" panose="020B0604030504040204" pitchFamily="34" charset="-120"/>
              </a:endParaRPr>
            </a:p>
          </p:txBody>
        </p:sp>
        <p:sp>
          <p:nvSpPr>
            <p:cNvPr id="67" name="文字方塊 66">
              <a:extLst>
                <a:ext uri="{FF2B5EF4-FFF2-40B4-BE49-F238E27FC236}">
                  <a16:creationId xmlns:a16="http://schemas.microsoft.com/office/drawing/2014/main" id="{6C4EF3FA-A5F9-47F5-BD11-79534C7F681B}"/>
                </a:ext>
              </a:extLst>
            </p:cNvPr>
            <p:cNvSpPr txBox="1"/>
            <p:nvPr/>
          </p:nvSpPr>
          <p:spPr>
            <a:xfrm>
              <a:off x="8279690" y="1118806"/>
              <a:ext cx="589266" cy="407750"/>
            </a:xfrm>
            <a:prstGeom prst="rect">
              <a:avLst/>
            </a:prstGeom>
            <a:noFill/>
          </p:spPr>
          <p:txBody>
            <a:bodyPr wrap="square" rtlCol="0">
              <a:spAutoFit/>
            </a:bodyPr>
            <a:lstStyle/>
            <a:p>
              <a:pPr algn="ctr"/>
              <a:r>
                <a:rPr lang="en-US" altLang="zh-TW" sz="1846" dirty="0">
                  <a:solidFill>
                    <a:srgbClr val="195999"/>
                  </a:solidFill>
                  <a:latin typeface="微軟正黑體" panose="020B0604030504040204" pitchFamily="34" charset="-120"/>
                  <a:ea typeface="微軟正黑體" panose="020B0604030504040204" pitchFamily="34" charset="-120"/>
                </a:rPr>
                <a:t>11</a:t>
              </a:r>
              <a:endParaRPr lang="zh-TW" altLang="en-US" sz="2215" dirty="0">
                <a:solidFill>
                  <a:srgbClr val="195999"/>
                </a:solidFill>
                <a:latin typeface="微軟正黑體" panose="020B0604030504040204" pitchFamily="34" charset="-120"/>
                <a:ea typeface="微軟正黑體" panose="020B0604030504040204" pitchFamily="34" charset="-120"/>
              </a:endParaRPr>
            </a:p>
          </p:txBody>
        </p:sp>
      </p:grpSp>
      <p:sp>
        <p:nvSpPr>
          <p:cNvPr id="68" name="箭號: 五邊形 67">
            <a:extLst>
              <a:ext uri="{FF2B5EF4-FFF2-40B4-BE49-F238E27FC236}">
                <a16:creationId xmlns:a16="http://schemas.microsoft.com/office/drawing/2014/main" id="{EC5991D1-E918-48A7-A624-6BCDE8E118A8}"/>
              </a:ext>
            </a:extLst>
          </p:cNvPr>
          <p:cNvSpPr/>
          <p:nvPr/>
        </p:nvSpPr>
        <p:spPr>
          <a:xfrm flipH="1">
            <a:off x="530553" y="3066072"/>
            <a:ext cx="675242" cy="417069"/>
          </a:xfrm>
          <a:prstGeom prst="homePlate">
            <a:avLst/>
          </a:prstGeom>
          <a:solidFill>
            <a:srgbClr val="26BC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2585" dirty="0">
                <a:latin typeface="微軟正黑體" panose="020B0604030504040204" pitchFamily="34" charset="-120"/>
                <a:ea typeface="微軟正黑體" panose="020B0604030504040204" pitchFamily="34" charset="-120"/>
              </a:rPr>
              <a:t>肆</a:t>
            </a:r>
          </a:p>
        </p:txBody>
      </p:sp>
      <p:sp>
        <p:nvSpPr>
          <p:cNvPr id="69" name="矩形 68">
            <a:extLst>
              <a:ext uri="{FF2B5EF4-FFF2-40B4-BE49-F238E27FC236}">
                <a16:creationId xmlns:a16="http://schemas.microsoft.com/office/drawing/2014/main" id="{A2D0763F-2855-4AF1-9508-D0B533E81187}"/>
              </a:ext>
            </a:extLst>
          </p:cNvPr>
          <p:cNvSpPr/>
          <p:nvPr/>
        </p:nvSpPr>
        <p:spPr>
          <a:xfrm>
            <a:off x="1501209" y="3650815"/>
            <a:ext cx="5693411" cy="42400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TW" altLang="en-US" b="1" dirty="0">
                <a:solidFill>
                  <a:srgbClr val="195999"/>
                </a:solidFill>
                <a:latin typeface="微軟正黑體" panose="020B0604030504040204" pitchFamily="34" charset="-120"/>
                <a:ea typeface="微軟正黑體" panose="020B0604030504040204" pitchFamily="34" charset="-120"/>
              </a:rPr>
              <a:t>研發紀錄簿說明</a:t>
            </a:r>
            <a:endParaRPr lang="zh-TW" altLang="en-US" b="1" dirty="0">
              <a:solidFill>
                <a:srgbClr val="195999"/>
              </a:solidFill>
            </a:endParaRPr>
          </a:p>
        </p:txBody>
      </p:sp>
      <p:grpSp>
        <p:nvGrpSpPr>
          <p:cNvPr id="70" name="群組 69">
            <a:extLst>
              <a:ext uri="{FF2B5EF4-FFF2-40B4-BE49-F238E27FC236}">
                <a16:creationId xmlns:a16="http://schemas.microsoft.com/office/drawing/2014/main" id="{6B1D8749-A42B-44BD-9CA8-57E3001BA306}"/>
              </a:ext>
            </a:extLst>
          </p:cNvPr>
          <p:cNvGrpSpPr/>
          <p:nvPr/>
        </p:nvGrpSpPr>
        <p:grpSpPr>
          <a:xfrm>
            <a:off x="7642791" y="3618312"/>
            <a:ext cx="543938" cy="425354"/>
            <a:chOff x="8279690" y="1083596"/>
            <a:chExt cx="589266" cy="460800"/>
          </a:xfrm>
        </p:grpSpPr>
        <p:sp>
          <p:nvSpPr>
            <p:cNvPr id="71" name="橢圓 70">
              <a:extLst>
                <a:ext uri="{FF2B5EF4-FFF2-40B4-BE49-F238E27FC236}">
                  <a16:creationId xmlns:a16="http://schemas.microsoft.com/office/drawing/2014/main" id="{BEAFBC3B-9CBB-4E99-A870-182D1C1D1A4D}"/>
                </a:ext>
              </a:extLst>
            </p:cNvPr>
            <p:cNvSpPr>
              <a:spLocks/>
            </p:cNvSpPr>
            <p:nvPr/>
          </p:nvSpPr>
          <p:spPr>
            <a:xfrm>
              <a:off x="8325772" y="1083596"/>
              <a:ext cx="460800" cy="460800"/>
            </a:xfrm>
            <a:prstGeom prst="ellipse">
              <a:avLst/>
            </a:prstGeom>
            <a:no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1108" dirty="0">
                <a:solidFill>
                  <a:srgbClr val="195999"/>
                </a:solidFill>
                <a:latin typeface="微軟正黑體" panose="020B0604030504040204" pitchFamily="34" charset="-120"/>
                <a:ea typeface="微軟正黑體" panose="020B0604030504040204" pitchFamily="34" charset="-120"/>
              </a:endParaRPr>
            </a:p>
          </p:txBody>
        </p:sp>
        <p:sp>
          <p:nvSpPr>
            <p:cNvPr id="72" name="文字方塊 71">
              <a:extLst>
                <a:ext uri="{FF2B5EF4-FFF2-40B4-BE49-F238E27FC236}">
                  <a16:creationId xmlns:a16="http://schemas.microsoft.com/office/drawing/2014/main" id="{B4A8D182-A9A2-485C-9DC1-97745FB9E1D5}"/>
                </a:ext>
              </a:extLst>
            </p:cNvPr>
            <p:cNvSpPr txBox="1"/>
            <p:nvPr/>
          </p:nvSpPr>
          <p:spPr>
            <a:xfrm>
              <a:off x="8279690" y="1118806"/>
              <a:ext cx="589266" cy="407750"/>
            </a:xfrm>
            <a:prstGeom prst="rect">
              <a:avLst/>
            </a:prstGeom>
            <a:noFill/>
          </p:spPr>
          <p:txBody>
            <a:bodyPr wrap="square" rtlCol="0">
              <a:spAutoFit/>
            </a:bodyPr>
            <a:lstStyle/>
            <a:p>
              <a:pPr algn="ctr"/>
              <a:r>
                <a:rPr lang="en-US" altLang="zh-TW" sz="1846" dirty="0">
                  <a:solidFill>
                    <a:srgbClr val="195999"/>
                  </a:solidFill>
                  <a:latin typeface="微軟正黑體" panose="020B0604030504040204" pitchFamily="34" charset="-120"/>
                  <a:ea typeface="微軟正黑體" panose="020B0604030504040204" pitchFamily="34" charset="-120"/>
                </a:rPr>
                <a:t>15</a:t>
              </a:r>
              <a:endParaRPr lang="zh-TW" altLang="en-US" sz="2215" dirty="0">
                <a:solidFill>
                  <a:srgbClr val="195999"/>
                </a:solidFill>
                <a:latin typeface="微軟正黑體" panose="020B0604030504040204" pitchFamily="34" charset="-120"/>
                <a:ea typeface="微軟正黑體" panose="020B0604030504040204" pitchFamily="34" charset="-120"/>
              </a:endParaRPr>
            </a:p>
          </p:txBody>
        </p:sp>
      </p:grpSp>
      <p:sp>
        <p:nvSpPr>
          <p:cNvPr id="73" name="箭號: 五邊形 72">
            <a:extLst>
              <a:ext uri="{FF2B5EF4-FFF2-40B4-BE49-F238E27FC236}">
                <a16:creationId xmlns:a16="http://schemas.microsoft.com/office/drawing/2014/main" id="{D9A8A3B1-6C0F-4FD5-B4FF-6BFBA32AAF7E}"/>
              </a:ext>
            </a:extLst>
          </p:cNvPr>
          <p:cNvSpPr/>
          <p:nvPr/>
        </p:nvSpPr>
        <p:spPr>
          <a:xfrm flipH="1">
            <a:off x="530553" y="3624502"/>
            <a:ext cx="675242" cy="417069"/>
          </a:xfrm>
          <a:prstGeom prst="homePlate">
            <a:avLst/>
          </a:prstGeom>
          <a:solidFill>
            <a:srgbClr val="26BC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2585" dirty="0">
                <a:latin typeface="微軟正黑體" panose="020B0604030504040204" pitchFamily="34" charset="-120"/>
                <a:ea typeface="微軟正黑體" panose="020B0604030504040204" pitchFamily="34" charset="-120"/>
              </a:rPr>
              <a:t>伍</a:t>
            </a:r>
          </a:p>
        </p:txBody>
      </p:sp>
      <p:sp>
        <p:nvSpPr>
          <p:cNvPr id="74" name="矩形 73">
            <a:extLst>
              <a:ext uri="{FF2B5EF4-FFF2-40B4-BE49-F238E27FC236}">
                <a16:creationId xmlns:a16="http://schemas.microsoft.com/office/drawing/2014/main" id="{A563FB38-51FA-40F8-9D8C-198DD5EE9227}"/>
              </a:ext>
            </a:extLst>
          </p:cNvPr>
          <p:cNvSpPr/>
          <p:nvPr/>
        </p:nvSpPr>
        <p:spPr>
          <a:xfrm>
            <a:off x="1501209" y="4209245"/>
            <a:ext cx="5693411" cy="42400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TW" altLang="en-US" b="1" dirty="0">
                <a:solidFill>
                  <a:srgbClr val="195999"/>
                </a:solidFill>
                <a:latin typeface="微軟正黑體" panose="020B0604030504040204" pitchFamily="34" charset="-120"/>
                <a:ea typeface="微軟正黑體" panose="020B0604030504040204" pitchFamily="34" charset="-120"/>
              </a:rPr>
              <a:t>相關文件下載位置</a:t>
            </a:r>
            <a:endParaRPr lang="zh-TW" altLang="en-US" b="1" dirty="0">
              <a:solidFill>
                <a:srgbClr val="195999"/>
              </a:solidFill>
            </a:endParaRPr>
          </a:p>
        </p:txBody>
      </p:sp>
      <p:grpSp>
        <p:nvGrpSpPr>
          <p:cNvPr id="75" name="群組 74">
            <a:extLst>
              <a:ext uri="{FF2B5EF4-FFF2-40B4-BE49-F238E27FC236}">
                <a16:creationId xmlns:a16="http://schemas.microsoft.com/office/drawing/2014/main" id="{F58BDEA4-1469-4A86-BC91-CEFE954EDB5E}"/>
              </a:ext>
            </a:extLst>
          </p:cNvPr>
          <p:cNvGrpSpPr/>
          <p:nvPr/>
        </p:nvGrpSpPr>
        <p:grpSpPr>
          <a:xfrm>
            <a:off x="7642791" y="4176742"/>
            <a:ext cx="543938" cy="425354"/>
            <a:chOff x="8279690" y="1083596"/>
            <a:chExt cx="589266" cy="460800"/>
          </a:xfrm>
        </p:grpSpPr>
        <p:sp>
          <p:nvSpPr>
            <p:cNvPr id="76" name="橢圓 75">
              <a:extLst>
                <a:ext uri="{FF2B5EF4-FFF2-40B4-BE49-F238E27FC236}">
                  <a16:creationId xmlns:a16="http://schemas.microsoft.com/office/drawing/2014/main" id="{AF9B9739-147E-46FE-89A5-73F8C10820A2}"/>
                </a:ext>
              </a:extLst>
            </p:cNvPr>
            <p:cNvSpPr>
              <a:spLocks/>
            </p:cNvSpPr>
            <p:nvPr/>
          </p:nvSpPr>
          <p:spPr>
            <a:xfrm>
              <a:off x="8325772" y="1083596"/>
              <a:ext cx="460800" cy="460800"/>
            </a:xfrm>
            <a:prstGeom prst="ellipse">
              <a:avLst/>
            </a:prstGeom>
            <a:no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1108" dirty="0">
                <a:solidFill>
                  <a:srgbClr val="195999"/>
                </a:solidFill>
                <a:latin typeface="微軟正黑體" panose="020B0604030504040204" pitchFamily="34" charset="-120"/>
                <a:ea typeface="微軟正黑體" panose="020B0604030504040204" pitchFamily="34" charset="-120"/>
              </a:endParaRPr>
            </a:p>
          </p:txBody>
        </p:sp>
        <p:sp>
          <p:nvSpPr>
            <p:cNvPr id="77" name="文字方塊 76">
              <a:extLst>
                <a:ext uri="{FF2B5EF4-FFF2-40B4-BE49-F238E27FC236}">
                  <a16:creationId xmlns:a16="http://schemas.microsoft.com/office/drawing/2014/main" id="{4EE1DFAB-3776-4786-B333-300FFA901D97}"/>
                </a:ext>
              </a:extLst>
            </p:cNvPr>
            <p:cNvSpPr txBox="1"/>
            <p:nvPr/>
          </p:nvSpPr>
          <p:spPr>
            <a:xfrm>
              <a:off x="8279690" y="1118806"/>
              <a:ext cx="589266" cy="407750"/>
            </a:xfrm>
            <a:prstGeom prst="rect">
              <a:avLst/>
            </a:prstGeom>
            <a:noFill/>
          </p:spPr>
          <p:txBody>
            <a:bodyPr wrap="square" rtlCol="0">
              <a:spAutoFit/>
            </a:bodyPr>
            <a:lstStyle/>
            <a:p>
              <a:pPr algn="ctr"/>
              <a:r>
                <a:rPr lang="en-US" altLang="zh-TW" sz="1846" dirty="0">
                  <a:solidFill>
                    <a:srgbClr val="195999"/>
                  </a:solidFill>
                  <a:latin typeface="微軟正黑體" panose="020B0604030504040204" pitchFamily="34" charset="-120"/>
                  <a:ea typeface="微軟正黑體" panose="020B0604030504040204" pitchFamily="34" charset="-120"/>
                </a:rPr>
                <a:t>19</a:t>
              </a:r>
              <a:endParaRPr lang="zh-TW" altLang="en-US" sz="2215" dirty="0">
                <a:solidFill>
                  <a:srgbClr val="195999"/>
                </a:solidFill>
                <a:latin typeface="微軟正黑體" panose="020B0604030504040204" pitchFamily="34" charset="-120"/>
                <a:ea typeface="微軟正黑體" panose="020B0604030504040204" pitchFamily="34" charset="-120"/>
              </a:endParaRPr>
            </a:p>
          </p:txBody>
        </p:sp>
      </p:grpSp>
      <p:sp>
        <p:nvSpPr>
          <p:cNvPr id="78" name="箭號: 五邊形 77">
            <a:extLst>
              <a:ext uri="{FF2B5EF4-FFF2-40B4-BE49-F238E27FC236}">
                <a16:creationId xmlns:a16="http://schemas.microsoft.com/office/drawing/2014/main" id="{FB2ABEBA-E866-4F7F-A475-C77EC68F4234}"/>
              </a:ext>
            </a:extLst>
          </p:cNvPr>
          <p:cNvSpPr/>
          <p:nvPr/>
        </p:nvSpPr>
        <p:spPr>
          <a:xfrm flipH="1">
            <a:off x="530553" y="4182932"/>
            <a:ext cx="675242" cy="417069"/>
          </a:xfrm>
          <a:prstGeom prst="homePlate">
            <a:avLst/>
          </a:prstGeom>
          <a:solidFill>
            <a:srgbClr val="26BC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2585" dirty="0">
                <a:latin typeface="微軟正黑體" panose="020B0604030504040204" pitchFamily="34" charset="-120"/>
                <a:ea typeface="微軟正黑體" panose="020B0604030504040204" pitchFamily="34" charset="-120"/>
              </a:rPr>
              <a:t>陸</a:t>
            </a:r>
          </a:p>
        </p:txBody>
      </p:sp>
      <p:sp>
        <p:nvSpPr>
          <p:cNvPr id="79" name="矩形 78">
            <a:extLst>
              <a:ext uri="{FF2B5EF4-FFF2-40B4-BE49-F238E27FC236}">
                <a16:creationId xmlns:a16="http://schemas.microsoft.com/office/drawing/2014/main" id="{C3FBD86A-2B47-4EB1-A499-970919F57757}"/>
              </a:ext>
            </a:extLst>
          </p:cNvPr>
          <p:cNvSpPr/>
          <p:nvPr/>
        </p:nvSpPr>
        <p:spPr>
          <a:xfrm>
            <a:off x="1501209" y="4767675"/>
            <a:ext cx="5693411" cy="42400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TW" altLang="en-US" b="1" dirty="0">
                <a:solidFill>
                  <a:srgbClr val="195999"/>
                </a:solidFill>
                <a:latin typeface="微軟正黑體" panose="020B0604030504040204" pitchFamily="34" charset="-120"/>
                <a:ea typeface="微軟正黑體" panose="020B0604030504040204" pitchFamily="34" charset="-120"/>
              </a:rPr>
              <a:t>個案計畫執行注意事項</a:t>
            </a:r>
            <a:endParaRPr lang="zh-TW" altLang="en-US" b="1" dirty="0">
              <a:solidFill>
                <a:srgbClr val="195999"/>
              </a:solidFill>
            </a:endParaRPr>
          </a:p>
        </p:txBody>
      </p:sp>
      <p:grpSp>
        <p:nvGrpSpPr>
          <p:cNvPr id="80" name="群組 79">
            <a:extLst>
              <a:ext uri="{FF2B5EF4-FFF2-40B4-BE49-F238E27FC236}">
                <a16:creationId xmlns:a16="http://schemas.microsoft.com/office/drawing/2014/main" id="{5BB7ADA9-5DA6-4F99-8F19-832E5B4C4377}"/>
              </a:ext>
            </a:extLst>
          </p:cNvPr>
          <p:cNvGrpSpPr/>
          <p:nvPr/>
        </p:nvGrpSpPr>
        <p:grpSpPr>
          <a:xfrm>
            <a:off x="7642791" y="4735172"/>
            <a:ext cx="543938" cy="425354"/>
            <a:chOff x="8279690" y="1083596"/>
            <a:chExt cx="589266" cy="460800"/>
          </a:xfrm>
        </p:grpSpPr>
        <p:sp>
          <p:nvSpPr>
            <p:cNvPr id="81" name="橢圓 80">
              <a:extLst>
                <a:ext uri="{FF2B5EF4-FFF2-40B4-BE49-F238E27FC236}">
                  <a16:creationId xmlns:a16="http://schemas.microsoft.com/office/drawing/2014/main" id="{980DEF5F-C43D-4841-8562-81A246CF3AC1}"/>
                </a:ext>
              </a:extLst>
            </p:cNvPr>
            <p:cNvSpPr>
              <a:spLocks/>
            </p:cNvSpPr>
            <p:nvPr/>
          </p:nvSpPr>
          <p:spPr>
            <a:xfrm>
              <a:off x="8325772" y="1083596"/>
              <a:ext cx="460800" cy="460800"/>
            </a:xfrm>
            <a:prstGeom prst="ellipse">
              <a:avLst/>
            </a:prstGeom>
            <a:no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1108" dirty="0">
                <a:solidFill>
                  <a:srgbClr val="195999"/>
                </a:solidFill>
                <a:latin typeface="微軟正黑體" panose="020B0604030504040204" pitchFamily="34" charset="-120"/>
                <a:ea typeface="微軟正黑體" panose="020B0604030504040204" pitchFamily="34" charset="-120"/>
              </a:endParaRPr>
            </a:p>
          </p:txBody>
        </p:sp>
        <p:sp>
          <p:nvSpPr>
            <p:cNvPr id="82" name="文字方塊 81">
              <a:extLst>
                <a:ext uri="{FF2B5EF4-FFF2-40B4-BE49-F238E27FC236}">
                  <a16:creationId xmlns:a16="http://schemas.microsoft.com/office/drawing/2014/main" id="{D9B2EA80-A5C9-474A-85AA-9989C34AE3A7}"/>
                </a:ext>
              </a:extLst>
            </p:cNvPr>
            <p:cNvSpPr txBox="1"/>
            <p:nvPr/>
          </p:nvSpPr>
          <p:spPr>
            <a:xfrm>
              <a:off x="8279690" y="1118806"/>
              <a:ext cx="589266" cy="407750"/>
            </a:xfrm>
            <a:prstGeom prst="rect">
              <a:avLst/>
            </a:prstGeom>
            <a:noFill/>
          </p:spPr>
          <p:txBody>
            <a:bodyPr wrap="square" rtlCol="0">
              <a:spAutoFit/>
            </a:bodyPr>
            <a:lstStyle/>
            <a:p>
              <a:pPr algn="ctr"/>
              <a:r>
                <a:rPr lang="en-US" altLang="zh-TW" sz="1846" dirty="0">
                  <a:solidFill>
                    <a:srgbClr val="195999"/>
                  </a:solidFill>
                  <a:latin typeface="微軟正黑體" panose="020B0604030504040204" pitchFamily="34" charset="-120"/>
                  <a:ea typeface="微軟正黑體" panose="020B0604030504040204" pitchFamily="34" charset="-120"/>
                </a:rPr>
                <a:t>20</a:t>
              </a:r>
              <a:endParaRPr lang="zh-TW" altLang="en-US" sz="2215" dirty="0">
                <a:solidFill>
                  <a:srgbClr val="195999"/>
                </a:solidFill>
                <a:latin typeface="微軟正黑體" panose="020B0604030504040204" pitchFamily="34" charset="-120"/>
                <a:ea typeface="微軟正黑體" panose="020B0604030504040204" pitchFamily="34" charset="-120"/>
              </a:endParaRPr>
            </a:p>
          </p:txBody>
        </p:sp>
      </p:grpSp>
      <p:sp>
        <p:nvSpPr>
          <p:cNvPr id="83" name="箭號: 五邊形 82">
            <a:extLst>
              <a:ext uri="{FF2B5EF4-FFF2-40B4-BE49-F238E27FC236}">
                <a16:creationId xmlns:a16="http://schemas.microsoft.com/office/drawing/2014/main" id="{02B07412-A928-49F0-9F35-3691C3D3B026}"/>
              </a:ext>
            </a:extLst>
          </p:cNvPr>
          <p:cNvSpPr/>
          <p:nvPr/>
        </p:nvSpPr>
        <p:spPr>
          <a:xfrm flipH="1">
            <a:off x="530553" y="4741362"/>
            <a:ext cx="675242" cy="417069"/>
          </a:xfrm>
          <a:prstGeom prst="homePlate">
            <a:avLst/>
          </a:prstGeom>
          <a:solidFill>
            <a:srgbClr val="26BC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2585" dirty="0">
                <a:latin typeface="微軟正黑體" panose="020B0604030504040204" pitchFamily="34" charset="-120"/>
                <a:ea typeface="微軟正黑體" panose="020B0604030504040204" pitchFamily="34" charset="-120"/>
              </a:rPr>
              <a:t>柒</a:t>
            </a:r>
          </a:p>
        </p:txBody>
      </p:sp>
      <p:sp>
        <p:nvSpPr>
          <p:cNvPr id="38" name="矩形 37">
            <a:extLst>
              <a:ext uri="{FF2B5EF4-FFF2-40B4-BE49-F238E27FC236}">
                <a16:creationId xmlns:a16="http://schemas.microsoft.com/office/drawing/2014/main" id="{06F7380F-A6DB-406B-AE03-62EAB85DBF99}"/>
              </a:ext>
            </a:extLst>
          </p:cNvPr>
          <p:cNvSpPr/>
          <p:nvPr/>
        </p:nvSpPr>
        <p:spPr>
          <a:xfrm>
            <a:off x="1501209" y="3057783"/>
            <a:ext cx="5693411" cy="42400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TW" altLang="en-US" b="1" dirty="0">
                <a:solidFill>
                  <a:srgbClr val="195999"/>
                </a:solidFill>
                <a:latin typeface="微軟正黑體" panose="020B0604030504040204" pitchFamily="34" charset="-120"/>
                <a:ea typeface="微軟正黑體" panose="020B0604030504040204" pitchFamily="34" charset="-120"/>
              </a:rPr>
              <a:t>結案作業</a:t>
            </a:r>
            <a:endParaRPr lang="zh-TW" altLang="en-US" b="1" dirty="0">
              <a:solidFill>
                <a:srgbClr val="195999"/>
              </a:solidFill>
            </a:endParaRPr>
          </a:p>
        </p:txBody>
      </p:sp>
      <p:sp>
        <p:nvSpPr>
          <p:cNvPr id="39" name="矩形 38">
            <a:extLst>
              <a:ext uri="{FF2B5EF4-FFF2-40B4-BE49-F238E27FC236}">
                <a16:creationId xmlns:a16="http://schemas.microsoft.com/office/drawing/2014/main" id="{A987066C-01F1-45BC-A2EA-BAFB91C8B23D}"/>
              </a:ext>
            </a:extLst>
          </p:cNvPr>
          <p:cNvSpPr/>
          <p:nvPr/>
        </p:nvSpPr>
        <p:spPr>
          <a:xfrm>
            <a:off x="1501209" y="5315541"/>
            <a:ext cx="5693411" cy="42400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TW" altLang="en-US" b="1" dirty="0">
                <a:solidFill>
                  <a:srgbClr val="195999"/>
                </a:solidFill>
                <a:latin typeface="微軟正黑體" panose="020B0604030504040204" pitchFamily="34" charset="-120"/>
                <a:ea typeface="微軟正黑體" panose="020B0604030504040204" pitchFamily="34" charset="-120"/>
              </a:rPr>
              <a:t>結案報告撰寫說明</a:t>
            </a:r>
            <a:endParaRPr lang="zh-TW" altLang="en-US" b="1" dirty="0">
              <a:solidFill>
                <a:srgbClr val="195999"/>
              </a:solidFill>
            </a:endParaRPr>
          </a:p>
        </p:txBody>
      </p:sp>
      <p:grpSp>
        <p:nvGrpSpPr>
          <p:cNvPr id="40" name="群組 39">
            <a:extLst>
              <a:ext uri="{FF2B5EF4-FFF2-40B4-BE49-F238E27FC236}">
                <a16:creationId xmlns:a16="http://schemas.microsoft.com/office/drawing/2014/main" id="{B725A062-C390-43CA-A6F8-DE43EAB8DD9B}"/>
              </a:ext>
            </a:extLst>
          </p:cNvPr>
          <p:cNvGrpSpPr/>
          <p:nvPr/>
        </p:nvGrpSpPr>
        <p:grpSpPr>
          <a:xfrm>
            <a:off x="7642791" y="5283038"/>
            <a:ext cx="543938" cy="425354"/>
            <a:chOff x="8279690" y="1083596"/>
            <a:chExt cx="589266" cy="460800"/>
          </a:xfrm>
        </p:grpSpPr>
        <p:sp>
          <p:nvSpPr>
            <p:cNvPr id="41" name="橢圓 40">
              <a:extLst>
                <a:ext uri="{FF2B5EF4-FFF2-40B4-BE49-F238E27FC236}">
                  <a16:creationId xmlns:a16="http://schemas.microsoft.com/office/drawing/2014/main" id="{9EAAC632-EEE2-41A6-95D1-05B644BAF635}"/>
                </a:ext>
              </a:extLst>
            </p:cNvPr>
            <p:cNvSpPr>
              <a:spLocks/>
            </p:cNvSpPr>
            <p:nvPr/>
          </p:nvSpPr>
          <p:spPr>
            <a:xfrm>
              <a:off x="8325772" y="1083596"/>
              <a:ext cx="460800" cy="460800"/>
            </a:xfrm>
            <a:prstGeom prst="ellipse">
              <a:avLst/>
            </a:prstGeom>
            <a:no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1108" dirty="0">
                <a:solidFill>
                  <a:srgbClr val="195999"/>
                </a:solidFill>
                <a:latin typeface="微軟正黑體" panose="020B0604030504040204" pitchFamily="34" charset="-120"/>
                <a:ea typeface="微軟正黑體" panose="020B0604030504040204" pitchFamily="34" charset="-120"/>
              </a:endParaRPr>
            </a:p>
          </p:txBody>
        </p:sp>
        <p:sp>
          <p:nvSpPr>
            <p:cNvPr id="42" name="文字方塊 41">
              <a:extLst>
                <a:ext uri="{FF2B5EF4-FFF2-40B4-BE49-F238E27FC236}">
                  <a16:creationId xmlns:a16="http://schemas.microsoft.com/office/drawing/2014/main" id="{4BA24C46-6EB4-4C8A-81C3-1951418A5AFA}"/>
                </a:ext>
              </a:extLst>
            </p:cNvPr>
            <p:cNvSpPr txBox="1"/>
            <p:nvPr/>
          </p:nvSpPr>
          <p:spPr>
            <a:xfrm>
              <a:off x="8279690" y="1118806"/>
              <a:ext cx="589266" cy="407750"/>
            </a:xfrm>
            <a:prstGeom prst="rect">
              <a:avLst/>
            </a:prstGeom>
            <a:noFill/>
          </p:spPr>
          <p:txBody>
            <a:bodyPr wrap="square" rtlCol="0">
              <a:spAutoFit/>
            </a:bodyPr>
            <a:lstStyle/>
            <a:p>
              <a:pPr algn="ctr"/>
              <a:r>
                <a:rPr lang="en-US" altLang="zh-TW" sz="1846" dirty="0">
                  <a:solidFill>
                    <a:srgbClr val="195999"/>
                  </a:solidFill>
                  <a:latin typeface="微軟正黑體" panose="020B0604030504040204" pitchFamily="34" charset="-120"/>
                  <a:ea typeface="微軟正黑體" panose="020B0604030504040204" pitchFamily="34" charset="-120"/>
                </a:rPr>
                <a:t>22</a:t>
              </a:r>
              <a:endParaRPr lang="zh-TW" altLang="en-US" sz="2215" dirty="0">
                <a:solidFill>
                  <a:srgbClr val="195999"/>
                </a:solidFill>
                <a:latin typeface="微軟正黑體" panose="020B0604030504040204" pitchFamily="34" charset="-120"/>
                <a:ea typeface="微軟正黑體" panose="020B0604030504040204" pitchFamily="34" charset="-120"/>
              </a:endParaRPr>
            </a:p>
          </p:txBody>
        </p:sp>
      </p:grpSp>
      <p:sp>
        <p:nvSpPr>
          <p:cNvPr id="43" name="箭號: 五邊形 42">
            <a:extLst>
              <a:ext uri="{FF2B5EF4-FFF2-40B4-BE49-F238E27FC236}">
                <a16:creationId xmlns:a16="http://schemas.microsoft.com/office/drawing/2014/main" id="{23831432-8C19-4A9D-934B-8F321B8C1E59}"/>
              </a:ext>
            </a:extLst>
          </p:cNvPr>
          <p:cNvSpPr/>
          <p:nvPr/>
        </p:nvSpPr>
        <p:spPr>
          <a:xfrm flipH="1">
            <a:off x="530553" y="5289228"/>
            <a:ext cx="675242" cy="417069"/>
          </a:xfrm>
          <a:prstGeom prst="homePlate">
            <a:avLst/>
          </a:prstGeom>
          <a:solidFill>
            <a:srgbClr val="26BC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2585" dirty="0">
                <a:latin typeface="微軟正黑體" panose="020B0604030504040204" pitchFamily="34" charset="-120"/>
                <a:ea typeface="微軟正黑體" panose="020B0604030504040204" pitchFamily="34" charset="-120"/>
              </a:rPr>
              <a:t>捌</a:t>
            </a:r>
          </a:p>
        </p:txBody>
      </p:sp>
      <p:sp>
        <p:nvSpPr>
          <p:cNvPr id="44" name="箭號: 五邊形 43">
            <a:extLst>
              <a:ext uri="{FF2B5EF4-FFF2-40B4-BE49-F238E27FC236}">
                <a16:creationId xmlns:a16="http://schemas.microsoft.com/office/drawing/2014/main" id="{2964013B-4F72-4911-8FEA-E77D120E3363}"/>
              </a:ext>
            </a:extLst>
          </p:cNvPr>
          <p:cNvSpPr/>
          <p:nvPr/>
        </p:nvSpPr>
        <p:spPr>
          <a:xfrm flipH="1">
            <a:off x="382846" y="5837093"/>
            <a:ext cx="970656" cy="417069"/>
          </a:xfrm>
          <a:prstGeom prst="homePlate">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2585" dirty="0">
                <a:latin typeface="微軟正黑體" panose="020B0604030504040204" pitchFamily="34" charset="-120"/>
                <a:ea typeface="微軟正黑體" panose="020B0604030504040204" pitchFamily="34" charset="-120"/>
              </a:rPr>
              <a:t>附件</a:t>
            </a:r>
          </a:p>
        </p:txBody>
      </p:sp>
      <p:sp>
        <p:nvSpPr>
          <p:cNvPr id="45" name="矩形 44">
            <a:extLst>
              <a:ext uri="{FF2B5EF4-FFF2-40B4-BE49-F238E27FC236}">
                <a16:creationId xmlns:a16="http://schemas.microsoft.com/office/drawing/2014/main" id="{DCB596A9-F63C-4739-9C47-06A6E66E95BB}"/>
              </a:ext>
            </a:extLst>
          </p:cNvPr>
          <p:cNvSpPr/>
          <p:nvPr/>
        </p:nvSpPr>
        <p:spPr>
          <a:xfrm>
            <a:off x="1501209" y="5833622"/>
            <a:ext cx="5693411" cy="42400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TW" altLang="en-US" b="1" dirty="0">
                <a:solidFill>
                  <a:schemeClr val="accent6">
                    <a:lumMod val="75000"/>
                  </a:schemeClr>
                </a:solidFill>
                <a:latin typeface="微軟正黑體" panose="020B0604030504040204" pitchFamily="34" charset="-120"/>
                <a:ea typeface="微軟正黑體" panose="020B0604030504040204" pitchFamily="34" charset="-120"/>
              </a:rPr>
              <a:t>結案報告膠裝順序</a:t>
            </a:r>
            <a:endParaRPr lang="zh-TW" altLang="en-US" b="1" dirty="0">
              <a:solidFill>
                <a:schemeClr val="accent6">
                  <a:lumMod val="75000"/>
                </a:schemeClr>
              </a:solidFill>
            </a:endParaRPr>
          </a:p>
        </p:txBody>
      </p:sp>
    </p:spTree>
    <p:extLst>
      <p:ext uri="{BB962C8B-B14F-4D97-AF65-F5344CB8AC3E}">
        <p14:creationId xmlns:p14="http://schemas.microsoft.com/office/powerpoint/2010/main" val="78310509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a:extLst>
              <a:ext uri="{FF2B5EF4-FFF2-40B4-BE49-F238E27FC236}">
                <a16:creationId xmlns:a16="http://schemas.microsoft.com/office/drawing/2014/main" id="{6A120349-0CA2-4E4E-911F-D03A9E70B9B8}"/>
              </a:ext>
            </a:extLst>
          </p:cNvPr>
          <p:cNvSpPr>
            <a:spLocks noChangeArrowheads="1"/>
          </p:cNvSpPr>
          <p:nvPr/>
        </p:nvSpPr>
        <p:spPr bwMode="auto">
          <a:xfrm>
            <a:off x="417635" y="603739"/>
            <a:ext cx="8308731" cy="435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ctr"/>
          <a:lstStyle/>
          <a:p>
            <a:pPr algn="ctr">
              <a:spcBef>
                <a:spcPct val="50000"/>
              </a:spcBef>
            </a:pPr>
            <a:r>
              <a:rPr lang="zh-TW" altLang="en-US" sz="3600" b="1" dirty="0">
                <a:solidFill>
                  <a:srgbClr val="195999"/>
                </a:solidFill>
                <a:latin typeface="Arial" panose="020B0604020202020204" pitchFamily="34" charset="0"/>
                <a:ea typeface="微軟正黑體" panose="020B0604030504040204" pitchFamily="34" charset="-120"/>
              </a:rPr>
              <a:t>捌</a:t>
            </a:r>
            <a:r>
              <a:rPr lang="en-US" altLang="zh-TW" sz="3600" b="1" dirty="0">
                <a:solidFill>
                  <a:srgbClr val="195999"/>
                </a:solidFill>
                <a:latin typeface="微軟正黑體" panose="020B0604030504040204" pitchFamily="34" charset="-120"/>
                <a:ea typeface="微軟正黑體" panose="020B0604030504040204" pitchFamily="34" charset="-120"/>
              </a:rPr>
              <a:t>﹑</a:t>
            </a:r>
            <a:r>
              <a:rPr lang="zh-TW" altLang="en-US" sz="3600" b="1" dirty="0">
                <a:solidFill>
                  <a:srgbClr val="195999"/>
                </a:solidFill>
                <a:latin typeface="Arial" panose="020B0604020202020204" pitchFamily="34" charset="0"/>
                <a:ea typeface="微軟正黑體" panose="020B0604030504040204" pitchFamily="34" charset="-120"/>
              </a:rPr>
              <a:t>結案報告撰寫說明</a:t>
            </a:r>
          </a:p>
        </p:txBody>
      </p:sp>
      <p:sp>
        <p:nvSpPr>
          <p:cNvPr id="5" name="內容版面配置區 2">
            <a:extLst>
              <a:ext uri="{FF2B5EF4-FFF2-40B4-BE49-F238E27FC236}">
                <a16:creationId xmlns:a16="http://schemas.microsoft.com/office/drawing/2014/main" id="{DA04BA8A-73E1-4A8A-BD90-BDB8D351FDF7}"/>
              </a:ext>
            </a:extLst>
          </p:cNvPr>
          <p:cNvSpPr>
            <a:spLocks noGrp="1"/>
          </p:cNvSpPr>
          <p:nvPr>
            <p:ph idx="1"/>
          </p:nvPr>
        </p:nvSpPr>
        <p:spPr>
          <a:xfrm>
            <a:off x="735662" y="1113642"/>
            <a:ext cx="5855638" cy="385954"/>
          </a:xfrm>
        </p:spPr>
        <p:txBody>
          <a:bodyPr>
            <a:noAutofit/>
          </a:bodyPr>
          <a:lstStyle/>
          <a:p>
            <a:pPr>
              <a:buFont typeface="Wingdings" panose="05000000000000000000" pitchFamily="2" charset="2"/>
              <a:buChar char="n"/>
            </a:pPr>
            <a:r>
              <a:rPr lang="zh-TW" altLang="en-US" sz="2800" b="1" dirty="0"/>
              <a:t>研究成果達成情形</a:t>
            </a:r>
            <a:endParaRPr lang="en-US" altLang="zh-TW" sz="2800" b="1" dirty="0"/>
          </a:p>
        </p:txBody>
      </p:sp>
      <p:sp>
        <p:nvSpPr>
          <p:cNvPr id="6" name="內容版面配置區 2">
            <a:extLst>
              <a:ext uri="{FF2B5EF4-FFF2-40B4-BE49-F238E27FC236}">
                <a16:creationId xmlns:a16="http://schemas.microsoft.com/office/drawing/2014/main" id="{12D37642-67FC-46DD-80A9-AC7E33F86C0B}"/>
              </a:ext>
            </a:extLst>
          </p:cNvPr>
          <p:cNvSpPr txBox="1">
            <a:spLocks/>
          </p:cNvSpPr>
          <p:nvPr/>
        </p:nvSpPr>
        <p:spPr bwMode="auto">
          <a:xfrm>
            <a:off x="1024416" y="1597220"/>
            <a:ext cx="6049622" cy="435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84406" tIns="42203" rIns="84406" bIns="42203" numCol="1" anchor="t" anchorCtr="0" compatLnSpc="1">
            <a:prstTxWarp prst="textNoShape">
              <a:avLst/>
            </a:prstTxWarp>
            <a:noAutofit/>
          </a:bodyPr>
          <a:lstStyle>
            <a:lvl1pPr marL="273050" indent="-273050" algn="l" rtl="0" eaLnBrk="0" fontAlgn="base" hangingPunct="0">
              <a:spcBef>
                <a:spcPts val="575"/>
              </a:spcBef>
              <a:spcAft>
                <a:spcPct val="0"/>
              </a:spcAft>
              <a:buClr>
                <a:schemeClr val="accent1"/>
              </a:buClr>
              <a:buSzPct val="85000"/>
              <a:buFont typeface="Wingdings 2" pitchFamily="18" charset="2"/>
              <a:buChar char=""/>
              <a:defRPr sz="2600" kern="1200">
                <a:solidFill>
                  <a:schemeClr val="tx1"/>
                </a:solidFill>
                <a:latin typeface="微軟正黑體" panose="020B0604030504040204" pitchFamily="34" charset="-120"/>
                <a:ea typeface="微軟正黑體" panose="020B0604030504040204" pitchFamily="34" charset="-120"/>
                <a:cs typeface="+mn-cs"/>
              </a:defRPr>
            </a:lvl1pPr>
            <a:lvl2pPr marL="547688" indent="-228600" algn="l" rtl="0" eaLnBrk="0" fontAlgn="base" hangingPunct="0">
              <a:spcBef>
                <a:spcPts val="375"/>
              </a:spcBef>
              <a:spcAft>
                <a:spcPct val="0"/>
              </a:spcAft>
              <a:buClr>
                <a:schemeClr val="accent2"/>
              </a:buClr>
              <a:buSzPct val="85000"/>
              <a:buFont typeface="Wingdings 2" pitchFamily="18" charset="2"/>
              <a:buChar char=""/>
              <a:defRPr sz="2400" kern="1200">
                <a:solidFill>
                  <a:schemeClr val="tx1"/>
                </a:solidFill>
                <a:latin typeface="微軟正黑體" panose="020B0604030504040204" pitchFamily="34" charset="-120"/>
                <a:ea typeface="微軟正黑體" panose="020B0604030504040204" pitchFamily="34" charset="-120"/>
                <a:cs typeface="+mn-cs"/>
              </a:defRPr>
            </a:lvl2pPr>
            <a:lvl3pPr marL="822325" indent="-228600" algn="l" rtl="0" eaLnBrk="0" fontAlgn="base" hangingPunct="0">
              <a:spcBef>
                <a:spcPts val="375"/>
              </a:spcBef>
              <a:spcAft>
                <a:spcPct val="0"/>
              </a:spcAft>
              <a:buClr>
                <a:srgbClr val="F6D3AA"/>
              </a:buClr>
              <a:buSzPct val="85000"/>
              <a:buFont typeface="Wingdings 2" pitchFamily="18" charset="2"/>
              <a:buChar char=""/>
              <a:defRPr sz="2000" kern="1200">
                <a:solidFill>
                  <a:schemeClr val="tx1"/>
                </a:solidFill>
                <a:latin typeface="微軟正黑體" panose="020B0604030504040204" pitchFamily="34" charset="-120"/>
                <a:ea typeface="微軟正黑體" panose="020B0604030504040204" pitchFamily="34" charset="-120"/>
                <a:cs typeface="+mn-cs"/>
              </a:defRPr>
            </a:lvl3pPr>
            <a:lvl4pPr marL="1096963" indent="-228600" algn="l" rtl="0" eaLnBrk="0" fontAlgn="base" hangingPunct="0">
              <a:spcBef>
                <a:spcPts val="375"/>
              </a:spcBef>
              <a:spcAft>
                <a:spcPct val="0"/>
              </a:spcAft>
              <a:buClr>
                <a:srgbClr val="E66C7D"/>
              </a:buClr>
              <a:buSzPct val="80000"/>
              <a:buFont typeface="Wingdings 2" pitchFamily="18" charset="2"/>
              <a:buChar char=""/>
              <a:defRPr sz="2000" kern="1200">
                <a:solidFill>
                  <a:schemeClr val="tx1"/>
                </a:solidFill>
                <a:latin typeface="微軟正黑體" panose="020B0604030504040204" pitchFamily="34" charset="-120"/>
                <a:ea typeface="微軟正黑體" panose="020B0604030504040204" pitchFamily="34" charset="-120"/>
                <a:cs typeface="+mn-cs"/>
              </a:defRPr>
            </a:lvl4pPr>
            <a:lvl5pPr marL="1371600" indent="-228600" algn="l" rtl="0" eaLnBrk="0" fontAlgn="base" hangingPunct="0">
              <a:spcBef>
                <a:spcPts val="375"/>
              </a:spcBef>
              <a:spcAft>
                <a:spcPct val="0"/>
              </a:spcAft>
              <a:buClr>
                <a:srgbClr val="E66C7D"/>
              </a:buClr>
              <a:buChar char="o"/>
              <a:defRPr sz="2000" kern="1200">
                <a:solidFill>
                  <a:schemeClr val="tx1"/>
                </a:solidFill>
                <a:latin typeface="微軟正黑體" panose="020B0604030504040204" pitchFamily="34" charset="-120"/>
                <a:ea typeface="微軟正黑體" panose="020B0604030504040204" pitchFamily="34" charset="-120"/>
                <a:cs typeface="+mn-cs"/>
              </a:defRPr>
            </a:lvl5pPr>
            <a:lvl6pPr marL="1645920" indent="-228600" algn="l" rtl="0" eaLnBrk="1" latinLnBrk="0" hangingPunct="1">
              <a:spcBef>
                <a:spcPts val="370"/>
              </a:spcBef>
              <a:buClr>
                <a:schemeClr val="accent3"/>
              </a:buClr>
              <a:buChar char="•"/>
              <a:defRPr kumimoji="0" sz="1800" kern="1200" baseline="0">
                <a:solidFill>
                  <a:schemeClr val="tx1"/>
                </a:solidFill>
                <a:latin typeface="+mn-lt"/>
                <a:ea typeface="+mn-ea"/>
                <a:cs typeface="+mn-cs"/>
              </a:defRPr>
            </a:lvl6pPr>
            <a:lvl7pPr marL="1920240" indent="-228600" algn="l" rtl="0" eaLnBrk="1" latinLnBrk="0" hangingPunct="1">
              <a:spcBef>
                <a:spcPts val="370"/>
              </a:spcBef>
              <a:buClr>
                <a:schemeClr val="accent2"/>
              </a:buClr>
              <a:buChar char="•"/>
              <a:defRPr kumimoji="0" sz="1800" kern="1200">
                <a:solidFill>
                  <a:schemeClr val="tx1"/>
                </a:solidFill>
                <a:latin typeface="+mn-lt"/>
                <a:ea typeface="+mn-ea"/>
                <a:cs typeface="+mn-cs"/>
              </a:defRPr>
            </a:lvl7pPr>
            <a:lvl8pPr marL="2194560" indent="-228600" algn="l" rtl="0" eaLnBrk="1" latinLnBrk="0" hangingPunct="1">
              <a:spcBef>
                <a:spcPts val="370"/>
              </a:spcBef>
              <a:buClr>
                <a:schemeClr val="accent1">
                  <a:tint val="60000"/>
                </a:schemeClr>
              </a:buClr>
              <a:buChar char="•"/>
              <a:defRPr kumimoji="0" sz="1800" kern="1200">
                <a:solidFill>
                  <a:schemeClr val="tx1"/>
                </a:solidFill>
                <a:latin typeface="+mn-lt"/>
                <a:ea typeface="+mn-ea"/>
                <a:cs typeface="+mn-cs"/>
              </a:defRPr>
            </a:lvl8pPr>
            <a:lvl9pPr marL="2468880" indent="-228600" algn="l" rtl="0" eaLnBrk="1" latinLnBrk="0" hangingPunct="1">
              <a:spcBef>
                <a:spcPts val="370"/>
              </a:spcBef>
              <a:buClr>
                <a:schemeClr val="accent2">
                  <a:tint val="60000"/>
                </a:schemeClr>
              </a:buClr>
              <a:buChar char="•"/>
              <a:defRPr kumimoji="0" sz="1800" kern="1200">
                <a:solidFill>
                  <a:schemeClr val="tx1"/>
                </a:solidFill>
                <a:latin typeface="+mn-lt"/>
                <a:ea typeface="+mn-ea"/>
                <a:cs typeface="+mn-cs"/>
              </a:defRPr>
            </a:lvl9pPr>
          </a:lstStyle>
          <a:p>
            <a:pPr marL="0" indent="0">
              <a:lnSpc>
                <a:spcPct val="120000"/>
              </a:lnSpc>
              <a:buNone/>
            </a:pPr>
            <a:r>
              <a:rPr kumimoji="0" lang="zh-TW" altLang="en-US" sz="1800" b="1" dirty="0">
                <a:solidFill>
                  <a:schemeClr val="accent6">
                    <a:lumMod val="75000"/>
                  </a:schemeClr>
                </a:solidFill>
              </a:rPr>
              <a:t>依序填寫本次計畫之質化效益</a:t>
            </a:r>
            <a:endParaRPr kumimoji="0" lang="en-US" altLang="zh-TW" sz="1800" b="1" dirty="0">
              <a:solidFill>
                <a:schemeClr val="accent6">
                  <a:lumMod val="75000"/>
                </a:schemeClr>
              </a:solidFill>
            </a:endParaRPr>
          </a:p>
        </p:txBody>
      </p:sp>
      <p:pic>
        <p:nvPicPr>
          <p:cNvPr id="7" name="圖片 6"/>
          <p:cNvPicPr>
            <a:picLocks noChangeAspect="1"/>
          </p:cNvPicPr>
          <p:nvPr/>
        </p:nvPicPr>
        <p:blipFill>
          <a:blip r:embed="rId3"/>
          <a:stretch>
            <a:fillRect/>
          </a:stretch>
        </p:blipFill>
        <p:spPr>
          <a:xfrm>
            <a:off x="1024416" y="2275467"/>
            <a:ext cx="5489283" cy="2138058"/>
          </a:xfrm>
          <a:prstGeom prst="rect">
            <a:avLst/>
          </a:prstGeom>
          <a:ln>
            <a:solidFill>
              <a:schemeClr val="tx1"/>
            </a:solidFill>
          </a:ln>
        </p:spPr>
      </p:pic>
      <p:sp>
        <p:nvSpPr>
          <p:cNvPr id="8" name="投影片編號版面配置區 2">
            <a:extLst>
              <a:ext uri="{FF2B5EF4-FFF2-40B4-BE49-F238E27FC236}">
                <a16:creationId xmlns:a16="http://schemas.microsoft.com/office/drawing/2014/main" id="{435C6964-E44A-8F9A-9F33-0E9DE24216FF}"/>
              </a:ext>
            </a:extLst>
          </p:cNvPr>
          <p:cNvSpPr txBox="1">
            <a:spLocks/>
          </p:cNvSpPr>
          <p:nvPr/>
        </p:nvSpPr>
        <p:spPr>
          <a:xfrm>
            <a:off x="6591300" y="6030058"/>
            <a:ext cx="2057400" cy="337038"/>
          </a:xfrm>
          <a:prstGeom prst="rect">
            <a:avLst/>
          </a:prstGeom>
        </p:spPr>
        <p:txBody>
          <a:bodyPr vert="horz" lIns="84406" tIns="42203" rIns="84406" bIns="42203" rtlCol="0" anchor="ctr"/>
          <a:lstStyle>
            <a:defPPr>
              <a:defRPr lang="zh-TW"/>
            </a:defPPr>
            <a:lvl1pPr algn="r">
              <a:defRPr sz="1200">
                <a:solidFill>
                  <a:schemeClr val="tx1">
                    <a:tint val="75000"/>
                  </a:schemeClr>
                </a:solidFill>
              </a:defRPr>
            </a:lvl1pPr>
          </a:lstStyle>
          <a:p>
            <a:fld id="{399568F1-1F4A-4DD5-A767-535B5DC69A90}" type="slidenum">
              <a:rPr lang="zh-TW" altLang="en-US" sz="1400"/>
              <a:pPr/>
              <a:t>29</a:t>
            </a:fld>
            <a:endParaRPr lang="zh-TW" altLang="en-US" sz="1400" dirty="0"/>
          </a:p>
        </p:txBody>
      </p:sp>
    </p:spTree>
    <p:extLst>
      <p:ext uri="{BB962C8B-B14F-4D97-AF65-F5344CB8AC3E}">
        <p14:creationId xmlns:p14="http://schemas.microsoft.com/office/powerpoint/2010/main" val="95237377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a:extLst>
              <a:ext uri="{FF2B5EF4-FFF2-40B4-BE49-F238E27FC236}">
                <a16:creationId xmlns:a16="http://schemas.microsoft.com/office/drawing/2014/main" id="{6A120349-0CA2-4E4E-911F-D03A9E70B9B8}"/>
              </a:ext>
            </a:extLst>
          </p:cNvPr>
          <p:cNvSpPr>
            <a:spLocks noChangeArrowheads="1"/>
          </p:cNvSpPr>
          <p:nvPr/>
        </p:nvSpPr>
        <p:spPr bwMode="auto">
          <a:xfrm>
            <a:off x="417635" y="603739"/>
            <a:ext cx="8308731" cy="435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ctr"/>
          <a:lstStyle/>
          <a:p>
            <a:pPr algn="ctr">
              <a:spcBef>
                <a:spcPct val="50000"/>
              </a:spcBef>
            </a:pPr>
            <a:r>
              <a:rPr lang="zh-TW" altLang="en-US" sz="3600" b="1" dirty="0">
                <a:solidFill>
                  <a:srgbClr val="195999"/>
                </a:solidFill>
                <a:latin typeface="Arial" panose="020B0604020202020204" pitchFamily="34" charset="0"/>
                <a:ea typeface="微軟正黑體" panose="020B0604030504040204" pitchFamily="34" charset="-120"/>
              </a:rPr>
              <a:t>捌</a:t>
            </a:r>
            <a:r>
              <a:rPr lang="en-US" altLang="zh-TW" sz="3600" b="1" dirty="0">
                <a:solidFill>
                  <a:srgbClr val="195999"/>
                </a:solidFill>
                <a:latin typeface="微軟正黑體" panose="020B0604030504040204" pitchFamily="34" charset="-120"/>
                <a:ea typeface="微軟正黑體" panose="020B0604030504040204" pitchFamily="34" charset="-120"/>
              </a:rPr>
              <a:t>﹑</a:t>
            </a:r>
            <a:r>
              <a:rPr lang="zh-TW" altLang="en-US" sz="3600" b="1" dirty="0">
                <a:solidFill>
                  <a:srgbClr val="195999"/>
                </a:solidFill>
                <a:latin typeface="Arial" panose="020B0604020202020204" pitchFamily="34" charset="0"/>
                <a:ea typeface="微軟正黑體" panose="020B0604030504040204" pitchFamily="34" charset="-120"/>
              </a:rPr>
              <a:t>結案報告撰寫說明</a:t>
            </a:r>
          </a:p>
        </p:txBody>
      </p:sp>
      <p:sp>
        <p:nvSpPr>
          <p:cNvPr id="5" name="內容版面配置區 2">
            <a:extLst>
              <a:ext uri="{FF2B5EF4-FFF2-40B4-BE49-F238E27FC236}">
                <a16:creationId xmlns:a16="http://schemas.microsoft.com/office/drawing/2014/main" id="{DA04BA8A-73E1-4A8A-BD90-BDB8D351FDF7}"/>
              </a:ext>
            </a:extLst>
          </p:cNvPr>
          <p:cNvSpPr>
            <a:spLocks noGrp="1"/>
          </p:cNvSpPr>
          <p:nvPr>
            <p:ph idx="1"/>
          </p:nvPr>
        </p:nvSpPr>
        <p:spPr>
          <a:xfrm>
            <a:off x="735662" y="1113642"/>
            <a:ext cx="5855638" cy="385954"/>
          </a:xfrm>
        </p:spPr>
        <p:txBody>
          <a:bodyPr>
            <a:noAutofit/>
          </a:bodyPr>
          <a:lstStyle/>
          <a:p>
            <a:pPr>
              <a:buFont typeface="Wingdings" panose="05000000000000000000" pitchFamily="2" charset="2"/>
              <a:buChar char="n"/>
            </a:pPr>
            <a:r>
              <a:rPr lang="zh-TW" altLang="en-US" sz="2800" b="1" dirty="0"/>
              <a:t>研究成果達成情形</a:t>
            </a:r>
            <a:endParaRPr lang="en-US" altLang="zh-TW" sz="2800" b="1" dirty="0"/>
          </a:p>
        </p:txBody>
      </p:sp>
      <p:sp>
        <p:nvSpPr>
          <p:cNvPr id="6" name="內容版面配置區 2">
            <a:extLst>
              <a:ext uri="{FF2B5EF4-FFF2-40B4-BE49-F238E27FC236}">
                <a16:creationId xmlns:a16="http://schemas.microsoft.com/office/drawing/2014/main" id="{12D37642-67FC-46DD-80A9-AC7E33F86C0B}"/>
              </a:ext>
            </a:extLst>
          </p:cNvPr>
          <p:cNvSpPr txBox="1">
            <a:spLocks/>
          </p:cNvSpPr>
          <p:nvPr/>
        </p:nvSpPr>
        <p:spPr bwMode="auto">
          <a:xfrm>
            <a:off x="1024416" y="1574279"/>
            <a:ext cx="6049622" cy="435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84406" tIns="42203" rIns="84406" bIns="42203" numCol="1" anchor="t" anchorCtr="0" compatLnSpc="1">
            <a:prstTxWarp prst="textNoShape">
              <a:avLst/>
            </a:prstTxWarp>
            <a:noAutofit/>
          </a:bodyPr>
          <a:lstStyle>
            <a:lvl1pPr marL="273050" indent="-273050" algn="l" rtl="0" eaLnBrk="0" fontAlgn="base" hangingPunct="0">
              <a:spcBef>
                <a:spcPts val="575"/>
              </a:spcBef>
              <a:spcAft>
                <a:spcPct val="0"/>
              </a:spcAft>
              <a:buClr>
                <a:schemeClr val="accent1"/>
              </a:buClr>
              <a:buSzPct val="85000"/>
              <a:buFont typeface="Wingdings 2" pitchFamily="18" charset="2"/>
              <a:buChar char=""/>
              <a:defRPr sz="2600" kern="1200">
                <a:solidFill>
                  <a:schemeClr val="tx1"/>
                </a:solidFill>
                <a:latin typeface="微軟正黑體" panose="020B0604030504040204" pitchFamily="34" charset="-120"/>
                <a:ea typeface="微軟正黑體" panose="020B0604030504040204" pitchFamily="34" charset="-120"/>
                <a:cs typeface="+mn-cs"/>
              </a:defRPr>
            </a:lvl1pPr>
            <a:lvl2pPr marL="547688" indent="-228600" algn="l" rtl="0" eaLnBrk="0" fontAlgn="base" hangingPunct="0">
              <a:spcBef>
                <a:spcPts val="375"/>
              </a:spcBef>
              <a:spcAft>
                <a:spcPct val="0"/>
              </a:spcAft>
              <a:buClr>
                <a:schemeClr val="accent2"/>
              </a:buClr>
              <a:buSzPct val="85000"/>
              <a:buFont typeface="Wingdings 2" pitchFamily="18" charset="2"/>
              <a:buChar char=""/>
              <a:defRPr sz="2400" kern="1200">
                <a:solidFill>
                  <a:schemeClr val="tx1"/>
                </a:solidFill>
                <a:latin typeface="微軟正黑體" panose="020B0604030504040204" pitchFamily="34" charset="-120"/>
                <a:ea typeface="微軟正黑體" panose="020B0604030504040204" pitchFamily="34" charset="-120"/>
                <a:cs typeface="+mn-cs"/>
              </a:defRPr>
            </a:lvl2pPr>
            <a:lvl3pPr marL="822325" indent="-228600" algn="l" rtl="0" eaLnBrk="0" fontAlgn="base" hangingPunct="0">
              <a:spcBef>
                <a:spcPts val="375"/>
              </a:spcBef>
              <a:spcAft>
                <a:spcPct val="0"/>
              </a:spcAft>
              <a:buClr>
                <a:srgbClr val="F6D3AA"/>
              </a:buClr>
              <a:buSzPct val="85000"/>
              <a:buFont typeface="Wingdings 2" pitchFamily="18" charset="2"/>
              <a:buChar char=""/>
              <a:defRPr sz="2000" kern="1200">
                <a:solidFill>
                  <a:schemeClr val="tx1"/>
                </a:solidFill>
                <a:latin typeface="微軟正黑體" panose="020B0604030504040204" pitchFamily="34" charset="-120"/>
                <a:ea typeface="微軟正黑體" panose="020B0604030504040204" pitchFamily="34" charset="-120"/>
                <a:cs typeface="+mn-cs"/>
              </a:defRPr>
            </a:lvl3pPr>
            <a:lvl4pPr marL="1096963" indent="-228600" algn="l" rtl="0" eaLnBrk="0" fontAlgn="base" hangingPunct="0">
              <a:spcBef>
                <a:spcPts val="375"/>
              </a:spcBef>
              <a:spcAft>
                <a:spcPct val="0"/>
              </a:spcAft>
              <a:buClr>
                <a:srgbClr val="E66C7D"/>
              </a:buClr>
              <a:buSzPct val="80000"/>
              <a:buFont typeface="Wingdings 2" pitchFamily="18" charset="2"/>
              <a:buChar char=""/>
              <a:defRPr sz="2000" kern="1200">
                <a:solidFill>
                  <a:schemeClr val="tx1"/>
                </a:solidFill>
                <a:latin typeface="微軟正黑體" panose="020B0604030504040204" pitchFamily="34" charset="-120"/>
                <a:ea typeface="微軟正黑體" panose="020B0604030504040204" pitchFamily="34" charset="-120"/>
                <a:cs typeface="+mn-cs"/>
              </a:defRPr>
            </a:lvl4pPr>
            <a:lvl5pPr marL="1371600" indent="-228600" algn="l" rtl="0" eaLnBrk="0" fontAlgn="base" hangingPunct="0">
              <a:spcBef>
                <a:spcPts val="375"/>
              </a:spcBef>
              <a:spcAft>
                <a:spcPct val="0"/>
              </a:spcAft>
              <a:buClr>
                <a:srgbClr val="E66C7D"/>
              </a:buClr>
              <a:buChar char="o"/>
              <a:defRPr sz="2000" kern="1200">
                <a:solidFill>
                  <a:schemeClr val="tx1"/>
                </a:solidFill>
                <a:latin typeface="微軟正黑體" panose="020B0604030504040204" pitchFamily="34" charset="-120"/>
                <a:ea typeface="微軟正黑體" panose="020B0604030504040204" pitchFamily="34" charset="-120"/>
                <a:cs typeface="+mn-cs"/>
              </a:defRPr>
            </a:lvl5pPr>
            <a:lvl6pPr marL="1645920" indent="-228600" algn="l" rtl="0" eaLnBrk="1" latinLnBrk="0" hangingPunct="1">
              <a:spcBef>
                <a:spcPts val="370"/>
              </a:spcBef>
              <a:buClr>
                <a:schemeClr val="accent3"/>
              </a:buClr>
              <a:buChar char="•"/>
              <a:defRPr kumimoji="0" sz="1800" kern="1200" baseline="0">
                <a:solidFill>
                  <a:schemeClr val="tx1"/>
                </a:solidFill>
                <a:latin typeface="+mn-lt"/>
                <a:ea typeface="+mn-ea"/>
                <a:cs typeface="+mn-cs"/>
              </a:defRPr>
            </a:lvl6pPr>
            <a:lvl7pPr marL="1920240" indent="-228600" algn="l" rtl="0" eaLnBrk="1" latinLnBrk="0" hangingPunct="1">
              <a:spcBef>
                <a:spcPts val="370"/>
              </a:spcBef>
              <a:buClr>
                <a:schemeClr val="accent2"/>
              </a:buClr>
              <a:buChar char="•"/>
              <a:defRPr kumimoji="0" sz="1800" kern="1200">
                <a:solidFill>
                  <a:schemeClr val="tx1"/>
                </a:solidFill>
                <a:latin typeface="+mn-lt"/>
                <a:ea typeface="+mn-ea"/>
                <a:cs typeface="+mn-cs"/>
              </a:defRPr>
            </a:lvl7pPr>
            <a:lvl8pPr marL="2194560" indent="-228600" algn="l" rtl="0" eaLnBrk="1" latinLnBrk="0" hangingPunct="1">
              <a:spcBef>
                <a:spcPts val="370"/>
              </a:spcBef>
              <a:buClr>
                <a:schemeClr val="accent1">
                  <a:tint val="60000"/>
                </a:schemeClr>
              </a:buClr>
              <a:buChar char="•"/>
              <a:defRPr kumimoji="0" sz="1800" kern="1200">
                <a:solidFill>
                  <a:schemeClr val="tx1"/>
                </a:solidFill>
                <a:latin typeface="+mn-lt"/>
                <a:ea typeface="+mn-ea"/>
                <a:cs typeface="+mn-cs"/>
              </a:defRPr>
            </a:lvl8pPr>
            <a:lvl9pPr marL="2468880" indent="-228600" algn="l" rtl="0" eaLnBrk="1" latinLnBrk="0" hangingPunct="1">
              <a:spcBef>
                <a:spcPts val="370"/>
              </a:spcBef>
              <a:buClr>
                <a:schemeClr val="accent2">
                  <a:tint val="60000"/>
                </a:schemeClr>
              </a:buClr>
              <a:buChar char="•"/>
              <a:defRPr kumimoji="0" sz="1800" kern="1200">
                <a:solidFill>
                  <a:schemeClr val="tx1"/>
                </a:solidFill>
                <a:latin typeface="+mn-lt"/>
                <a:ea typeface="+mn-ea"/>
                <a:cs typeface="+mn-cs"/>
              </a:defRPr>
            </a:lvl9pPr>
          </a:lstStyle>
          <a:p>
            <a:pPr marL="0" indent="0">
              <a:lnSpc>
                <a:spcPct val="120000"/>
              </a:lnSpc>
              <a:buNone/>
            </a:pPr>
            <a:r>
              <a:rPr kumimoji="0" lang="zh-TW" altLang="en-US" sz="1800" b="1" dirty="0">
                <a:solidFill>
                  <a:schemeClr val="accent6">
                    <a:lumMod val="75000"/>
                  </a:schemeClr>
                </a:solidFill>
              </a:rPr>
              <a:t>依序填寫本次計畫之專利權，並依計畫架構各分／子項重點工作項目達成之具體成果（查核點）逐項說明計畫成果</a:t>
            </a:r>
            <a:endParaRPr kumimoji="0" lang="en-US" altLang="zh-TW" sz="1800" b="1" dirty="0">
              <a:solidFill>
                <a:schemeClr val="accent6">
                  <a:lumMod val="75000"/>
                </a:schemeClr>
              </a:solidFill>
            </a:endParaRPr>
          </a:p>
        </p:txBody>
      </p:sp>
      <p:pic>
        <p:nvPicPr>
          <p:cNvPr id="8" name="圖片 7"/>
          <p:cNvPicPr>
            <a:picLocks noChangeAspect="1"/>
          </p:cNvPicPr>
          <p:nvPr/>
        </p:nvPicPr>
        <p:blipFill>
          <a:blip r:embed="rId3"/>
          <a:stretch>
            <a:fillRect/>
          </a:stretch>
        </p:blipFill>
        <p:spPr>
          <a:xfrm>
            <a:off x="1166894" y="2332957"/>
            <a:ext cx="4667901" cy="4105848"/>
          </a:xfrm>
          <a:prstGeom prst="rect">
            <a:avLst/>
          </a:prstGeom>
          <a:ln>
            <a:solidFill>
              <a:schemeClr val="tx1"/>
            </a:solidFill>
          </a:ln>
        </p:spPr>
      </p:pic>
      <p:sp>
        <p:nvSpPr>
          <p:cNvPr id="7" name="投影片編號版面配置區 2">
            <a:extLst>
              <a:ext uri="{FF2B5EF4-FFF2-40B4-BE49-F238E27FC236}">
                <a16:creationId xmlns:a16="http://schemas.microsoft.com/office/drawing/2014/main" id="{2E1B80CB-544E-DC86-9FFA-AC52951D780F}"/>
              </a:ext>
            </a:extLst>
          </p:cNvPr>
          <p:cNvSpPr txBox="1">
            <a:spLocks/>
          </p:cNvSpPr>
          <p:nvPr/>
        </p:nvSpPr>
        <p:spPr>
          <a:xfrm>
            <a:off x="6591300" y="6030058"/>
            <a:ext cx="2057400" cy="337038"/>
          </a:xfrm>
          <a:prstGeom prst="rect">
            <a:avLst/>
          </a:prstGeom>
        </p:spPr>
        <p:txBody>
          <a:bodyPr vert="horz" lIns="84406" tIns="42203" rIns="84406" bIns="42203" rtlCol="0" anchor="ctr"/>
          <a:lstStyle>
            <a:defPPr>
              <a:defRPr lang="zh-TW"/>
            </a:defPPr>
            <a:lvl1pPr algn="r">
              <a:defRPr sz="1200">
                <a:solidFill>
                  <a:schemeClr val="tx1">
                    <a:tint val="75000"/>
                  </a:schemeClr>
                </a:solidFill>
              </a:defRPr>
            </a:lvl1pPr>
          </a:lstStyle>
          <a:p>
            <a:fld id="{399568F1-1F4A-4DD5-A767-535B5DC69A90}" type="slidenum">
              <a:rPr lang="zh-TW" altLang="en-US" sz="1400"/>
              <a:pPr/>
              <a:t>30</a:t>
            </a:fld>
            <a:endParaRPr lang="zh-TW" altLang="en-US" sz="1400" dirty="0"/>
          </a:p>
        </p:txBody>
      </p:sp>
    </p:spTree>
    <p:extLst>
      <p:ext uri="{BB962C8B-B14F-4D97-AF65-F5344CB8AC3E}">
        <p14:creationId xmlns:p14="http://schemas.microsoft.com/office/powerpoint/2010/main" val="409739409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a:extLst>
              <a:ext uri="{FF2B5EF4-FFF2-40B4-BE49-F238E27FC236}">
                <a16:creationId xmlns:a16="http://schemas.microsoft.com/office/drawing/2014/main" id="{6A120349-0CA2-4E4E-911F-D03A9E70B9B8}"/>
              </a:ext>
            </a:extLst>
          </p:cNvPr>
          <p:cNvSpPr>
            <a:spLocks noChangeArrowheads="1"/>
          </p:cNvSpPr>
          <p:nvPr/>
        </p:nvSpPr>
        <p:spPr bwMode="auto">
          <a:xfrm>
            <a:off x="417635" y="603739"/>
            <a:ext cx="8308731" cy="435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ctr"/>
          <a:lstStyle/>
          <a:p>
            <a:pPr algn="ctr">
              <a:spcBef>
                <a:spcPct val="50000"/>
              </a:spcBef>
            </a:pPr>
            <a:r>
              <a:rPr lang="zh-TW" altLang="en-US" sz="3600" b="1" dirty="0">
                <a:solidFill>
                  <a:srgbClr val="195999"/>
                </a:solidFill>
                <a:latin typeface="Arial" panose="020B0604020202020204" pitchFamily="34" charset="0"/>
                <a:ea typeface="微軟正黑體" panose="020B0604030504040204" pitchFamily="34" charset="-120"/>
              </a:rPr>
              <a:t>捌</a:t>
            </a:r>
            <a:r>
              <a:rPr lang="en-US" altLang="zh-TW" sz="3600" b="1" dirty="0">
                <a:solidFill>
                  <a:srgbClr val="195999"/>
                </a:solidFill>
                <a:latin typeface="微軟正黑體" panose="020B0604030504040204" pitchFamily="34" charset="-120"/>
                <a:ea typeface="微軟正黑體" panose="020B0604030504040204" pitchFamily="34" charset="-120"/>
              </a:rPr>
              <a:t>﹑</a:t>
            </a:r>
            <a:r>
              <a:rPr lang="zh-TW" altLang="en-US" sz="3600" b="1" dirty="0">
                <a:solidFill>
                  <a:srgbClr val="195999"/>
                </a:solidFill>
                <a:latin typeface="Arial" panose="020B0604020202020204" pitchFamily="34" charset="0"/>
                <a:ea typeface="微軟正黑體" panose="020B0604030504040204" pitchFamily="34" charset="-120"/>
              </a:rPr>
              <a:t>結案報告撰寫說明</a:t>
            </a:r>
          </a:p>
        </p:txBody>
      </p:sp>
      <p:sp>
        <p:nvSpPr>
          <p:cNvPr id="5" name="內容版面配置區 2">
            <a:extLst>
              <a:ext uri="{FF2B5EF4-FFF2-40B4-BE49-F238E27FC236}">
                <a16:creationId xmlns:a16="http://schemas.microsoft.com/office/drawing/2014/main" id="{DA04BA8A-73E1-4A8A-BD90-BDB8D351FDF7}"/>
              </a:ext>
            </a:extLst>
          </p:cNvPr>
          <p:cNvSpPr>
            <a:spLocks noGrp="1"/>
          </p:cNvSpPr>
          <p:nvPr>
            <p:ph idx="1"/>
          </p:nvPr>
        </p:nvSpPr>
        <p:spPr>
          <a:xfrm>
            <a:off x="735662" y="1113642"/>
            <a:ext cx="5855638" cy="385954"/>
          </a:xfrm>
        </p:spPr>
        <p:txBody>
          <a:bodyPr>
            <a:noAutofit/>
          </a:bodyPr>
          <a:lstStyle/>
          <a:p>
            <a:pPr>
              <a:buFont typeface="Wingdings" panose="05000000000000000000" pitchFamily="2" charset="2"/>
              <a:buChar char="n"/>
            </a:pPr>
            <a:r>
              <a:rPr lang="zh-TW" altLang="en-US" sz="2800" b="1" dirty="0"/>
              <a:t>資源運用情形</a:t>
            </a:r>
            <a:endParaRPr lang="en-US" altLang="zh-TW" sz="2800" b="1" dirty="0"/>
          </a:p>
        </p:txBody>
      </p:sp>
      <p:sp>
        <p:nvSpPr>
          <p:cNvPr id="6" name="內容版面配置區 2">
            <a:extLst>
              <a:ext uri="{FF2B5EF4-FFF2-40B4-BE49-F238E27FC236}">
                <a16:creationId xmlns:a16="http://schemas.microsoft.com/office/drawing/2014/main" id="{12D37642-67FC-46DD-80A9-AC7E33F86C0B}"/>
              </a:ext>
            </a:extLst>
          </p:cNvPr>
          <p:cNvSpPr txBox="1">
            <a:spLocks/>
          </p:cNvSpPr>
          <p:nvPr/>
        </p:nvSpPr>
        <p:spPr bwMode="auto">
          <a:xfrm>
            <a:off x="1024416" y="1574279"/>
            <a:ext cx="6508498" cy="8132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84406" tIns="42203" rIns="84406" bIns="42203" numCol="1" anchor="t" anchorCtr="0" compatLnSpc="1">
            <a:prstTxWarp prst="textNoShape">
              <a:avLst/>
            </a:prstTxWarp>
            <a:noAutofit/>
          </a:bodyPr>
          <a:lstStyle>
            <a:lvl1pPr marL="273050" indent="-273050" algn="l" rtl="0" eaLnBrk="0" fontAlgn="base" hangingPunct="0">
              <a:spcBef>
                <a:spcPts val="575"/>
              </a:spcBef>
              <a:spcAft>
                <a:spcPct val="0"/>
              </a:spcAft>
              <a:buClr>
                <a:schemeClr val="accent1"/>
              </a:buClr>
              <a:buSzPct val="85000"/>
              <a:buFont typeface="Wingdings 2" pitchFamily="18" charset="2"/>
              <a:buChar char=""/>
              <a:defRPr sz="2600" kern="1200">
                <a:solidFill>
                  <a:schemeClr val="tx1"/>
                </a:solidFill>
                <a:latin typeface="微軟正黑體" panose="020B0604030504040204" pitchFamily="34" charset="-120"/>
                <a:ea typeface="微軟正黑體" panose="020B0604030504040204" pitchFamily="34" charset="-120"/>
                <a:cs typeface="+mn-cs"/>
              </a:defRPr>
            </a:lvl1pPr>
            <a:lvl2pPr marL="547688" indent="-228600" algn="l" rtl="0" eaLnBrk="0" fontAlgn="base" hangingPunct="0">
              <a:spcBef>
                <a:spcPts val="375"/>
              </a:spcBef>
              <a:spcAft>
                <a:spcPct val="0"/>
              </a:spcAft>
              <a:buClr>
                <a:schemeClr val="accent2"/>
              </a:buClr>
              <a:buSzPct val="85000"/>
              <a:buFont typeface="Wingdings 2" pitchFamily="18" charset="2"/>
              <a:buChar char=""/>
              <a:defRPr sz="2400" kern="1200">
                <a:solidFill>
                  <a:schemeClr val="tx1"/>
                </a:solidFill>
                <a:latin typeface="微軟正黑體" panose="020B0604030504040204" pitchFamily="34" charset="-120"/>
                <a:ea typeface="微軟正黑體" panose="020B0604030504040204" pitchFamily="34" charset="-120"/>
                <a:cs typeface="+mn-cs"/>
              </a:defRPr>
            </a:lvl2pPr>
            <a:lvl3pPr marL="822325" indent="-228600" algn="l" rtl="0" eaLnBrk="0" fontAlgn="base" hangingPunct="0">
              <a:spcBef>
                <a:spcPts val="375"/>
              </a:spcBef>
              <a:spcAft>
                <a:spcPct val="0"/>
              </a:spcAft>
              <a:buClr>
                <a:srgbClr val="F6D3AA"/>
              </a:buClr>
              <a:buSzPct val="85000"/>
              <a:buFont typeface="Wingdings 2" pitchFamily="18" charset="2"/>
              <a:buChar char=""/>
              <a:defRPr sz="2000" kern="1200">
                <a:solidFill>
                  <a:schemeClr val="tx1"/>
                </a:solidFill>
                <a:latin typeface="微軟正黑體" panose="020B0604030504040204" pitchFamily="34" charset="-120"/>
                <a:ea typeface="微軟正黑體" panose="020B0604030504040204" pitchFamily="34" charset="-120"/>
                <a:cs typeface="+mn-cs"/>
              </a:defRPr>
            </a:lvl3pPr>
            <a:lvl4pPr marL="1096963" indent="-228600" algn="l" rtl="0" eaLnBrk="0" fontAlgn="base" hangingPunct="0">
              <a:spcBef>
                <a:spcPts val="375"/>
              </a:spcBef>
              <a:spcAft>
                <a:spcPct val="0"/>
              </a:spcAft>
              <a:buClr>
                <a:srgbClr val="E66C7D"/>
              </a:buClr>
              <a:buSzPct val="80000"/>
              <a:buFont typeface="Wingdings 2" pitchFamily="18" charset="2"/>
              <a:buChar char=""/>
              <a:defRPr sz="2000" kern="1200">
                <a:solidFill>
                  <a:schemeClr val="tx1"/>
                </a:solidFill>
                <a:latin typeface="微軟正黑體" panose="020B0604030504040204" pitchFamily="34" charset="-120"/>
                <a:ea typeface="微軟正黑體" panose="020B0604030504040204" pitchFamily="34" charset="-120"/>
                <a:cs typeface="+mn-cs"/>
              </a:defRPr>
            </a:lvl4pPr>
            <a:lvl5pPr marL="1371600" indent="-228600" algn="l" rtl="0" eaLnBrk="0" fontAlgn="base" hangingPunct="0">
              <a:spcBef>
                <a:spcPts val="375"/>
              </a:spcBef>
              <a:spcAft>
                <a:spcPct val="0"/>
              </a:spcAft>
              <a:buClr>
                <a:srgbClr val="E66C7D"/>
              </a:buClr>
              <a:buChar char="o"/>
              <a:defRPr sz="2000" kern="1200">
                <a:solidFill>
                  <a:schemeClr val="tx1"/>
                </a:solidFill>
                <a:latin typeface="微軟正黑體" panose="020B0604030504040204" pitchFamily="34" charset="-120"/>
                <a:ea typeface="微軟正黑體" panose="020B0604030504040204" pitchFamily="34" charset="-120"/>
                <a:cs typeface="+mn-cs"/>
              </a:defRPr>
            </a:lvl5pPr>
            <a:lvl6pPr marL="1645920" indent="-228600" algn="l" rtl="0" eaLnBrk="1" latinLnBrk="0" hangingPunct="1">
              <a:spcBef>
                <a:spcPts val="370"/>
              </a:spcBef>
              <a:buClr>
                <a:schemeClr val="accent3"/>
              </a:buClr>
              <a:buChar char="•"/>
              <a:defRPr kumimoji="0" sz="1800" kern="1200" baseline="0">
                <a:solidFill>
                  <a:schemeClr val="tx1"/>
                </a:solidFill>
                <a:latin typeface="+mn-lt"/>
                <a:ea typeface="+mn-ea"/>
                <a:cs typeface="+mn-cs"/>
              </a:defRPr>
            </a:lvl6pPr>
            <a:lvl7pPr marL="1920240" indent="-228600" algn="l" rtl="0" eaLnBrk="1" latinLnBrk="0" hangingPunct="1">
              <a:spcBef>
                <a:spcPts val="370"/>
              </a:spcBef>
              <a:buClr>
                <a:schemeClr val="accent2"/>
              </a:buClr>
              <a:buChar char="•"/>
              <a:defRPr kumimoji="0" sz="1800" kern="1200">
                <a:solidFill>
                  <a:schemeClr val="tx1"/>
                </a:solidFill>
                <a:latin typeface="+mn-lt"/>
                <a:ea typeface="+mn-ea"/>
                <a:cs typeface="+mn-cs"/>
              </a:defRPr>
            </a:lvl7pPr>
            <a:lvl8pPr marL="2194560" indent="-228600" algn="l" rtl="0" eaLnBrk="1" latinLnBrk="0" hangingPunct="1">
              <a:spcBef>
                <a:spcPts val="370"/>
              </a:spcBef>
              <a:buClr>
                <a:schemeClr val="accent1">
                  <a:tint val="60000"/>
                </a:schemeClr>
              </a:buClr>
              <a:buChar char="•"/>
              <a:defRPr kumimoji="0" sz="1800" kern="1200">
                <a:solidFill>
                  <a:schemeClr val="tx1"/>
                </a:solidFill>
                <a:latin typeface="+mn-lt"/>
                <a:ea typeface="+mn-ea"/>
                <a:cs typeface="+mn-cs"/>
              </a:defRPr>
            </a:lvl8pPr>
            <a:lvl9pPr marL="2468880" indent="-228600" algn="l" rtl="0" eaLnBrk="1" latinLnBrk="0" hangingPunct="1">
              <a:spcBef>
                <a:spcPts val="370"/>
              </a:spcBef>
              <a:buClr>
                <a:schemeClr val="accent2">
                  <a:tint val="60000"/>
                </a:schemeClr>
              </a:buClr>
              <a:buChar char="•"/>
              <a:defRPr kumimoji="0" sz="1800" kern="1200">
                <a:solidFill>
                  <a:schemeClr val="tx1"/>
                </a:solidFill>
                <a:latin typeface="+mn-lt"/>
                <a:ea typeface="+mn-ea"/>
                <a:cs typeface="+mn-cs"/>
              </a:defRPr>
            </a:lvl9pPr>
          </a:lstStyle>
          <a:p>
            <a:pPr marL="0" indent="0">
              <a:lnSpc>
                <a:spcPct val="120000"/>
              </a:lnSpc>
              <a:buNone/>
            </a:pPr>
            <a:r>
              <a:rPr kumimoji="0" lang="zh-TW" altLang="en-US" sz="1800" b="1" dirty="0">
                <a:solidFill>
                  <a:schemeClr val="accent6">
                    <a:lumMod val="75000"/>
                  </a:schemeClr>
                </a:solidFill>
              </a:rPr>
              <a:t>應注意單位以人及人月為單位。</a:t>
            </a:r>
            <a:endParaRPr kumimoji="0" lang="en-US" altLang="zh-TW" sz="1800" b="1" dirty="0">
              <a:solidFill>
                <a:schemeClr val="accent6">
                  <a:lumMod val="75000"/>
                </a:schemeClr>
              </a:solidFill>
            </a:endParaRPr>
          </a:p>
        </p:txBody>
      </p:sp>
      <p:pic>
        <p:nvPicPr>
          <p:cNvPr id="7" name="圖片 6"/>
          <p:cNvPicPr>
            <a:picLocks noChangeAspect="1"/>
          </p:cNvPicPr>
          <p:nvPr/>
        </p:nvPicPr>
        <p:blipFill>
          <a:blip r:embed="rId3"/>
          <a:stretch>
            <a:fillRect/>
          </a:stretch>
        </p:blipFill>
        <p:spPr>
          <a:xfrm>
            <a:off x="1875767" y="2296148"/>
            <a:ext cx="3958976" cy="4070948"/>
          </a:xfrm>
          <a:prstGeom prst="rect">
            <a:avLst/>
          </a:prstGeom>
        </p:spPr>
      </p:pic>
      <p:sp>
        <p:nvSpPr>
          <p:cNvPr id="8" name="橢圓 7"/>
          <p:cNvSpPr/>
          <p:nvPr/>
        </p:nvSpPr>
        <p:spPr>
          <a:xfrm>
            <a:off x="5320937" y="2542903"/>
            <a:ext cx="687977" cy="357052"/>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4000"/>
          </a:p>
        </p:txBody>
      </p:sp>
      <p:sp>
        <p:nvSpPr>
          <p:cNvPr id="10" name="橢圓 9"/>
          <p:cNvSpPr/>
          <p:nvPr/>
        </p:nvSpPr>
        <p:spPr>
          <a:xfrm>
            <a:off x="5233851" y="4585063"/>
            <a:ext cx="687977" cy="357052"/>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4000"/>
          </a:p>
        </p:txBody>
      </p:sp>
      <p:sp>
        <p:nvSpPr>
          <p:cNvPr id="9" name="投影片編號版面配置區 2">
            <a:extLst>
              <a:ext uri="{FF2B5EF4-FFF2-40B4-BE49-F238E27FC236}">
                <a16:creationId xmlns:a16="http://schemas.microsoft.com/office/drawing/2014/main" id="{E7C1C674-649A-5B81-5AF6-F946A67F3BC8}"/>
              </a:ext>
            </a:extLst>
          </p:cNvPr>
          <p:cNvSpPr txBox="1">
            <a:spLocks/>
          </p:cNvSpPr>
          <p:nvPr/>
        </p:nvSpPr>
        <p:spPr>
          <a:xfrm>
            <a:off x="6591300" y="6030058"/>
            <a:ext cx="2057400" cy="337038"/>
          </a:xfrm>
          <a:prstGeom prst="rect">
            <a:avLst/>
          </a:prstGeom>
        </p:spPr>
        <p:txBody>
          <a:bodyPr vert="horz" lIns="84406" tIns="42203" rIns="84406" bIns="42203" rtlCol="0" anchor="ctr"/>
          <a:lstStyle>
            <a:defPPr>
              <a:defRPr lang="zh-TW"/>
            </a:defPPr>
            <a:lvl1pPr algn="r">
              <a:defRPr sz="1200">
                <a:solidFill>
                  <a:schemeClr val="tx1">
                    <a:tint val="75000"/>
                  </a:schemeClr>
                </a:solidFill>
              </a:defRPr>
            </a:lvl1pPr>
          </a:lstStyle>
          <a:p>
            <a:fld id="{399568F1-1F4A-4DD5-A767-535B5DC69A90}" type="slidenum">
              <a:rPr lang="zh-TW" altLang="en-US" sz="1400"/>
              <a:pPr/>
              <a:t>31</a:t>
            </a:fld>
            <a:endParaRPr lang="zh-TW" altLang="en-US" sz="1400" dirty="0"/>
          </a:p>
        </p:txBody>
      </p:sp>
    </p:spTree>
    <p:extLst>
      <p:ext uri="{BB962C8B-B14F-4D97-AF65-F5344CB8AC3E}">
        <p14:creationId xmlns:p14="http://schemas.microsoft.com/office/powerpoint/2010/main" val="76196976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圖片 10">
            <a:extLst>
              <a:ext uri="{FF2B5EF4-FFF2-40B4-BE49-F238E27FC236}">
                <a16:creationId xmlns:a16="http://schemas.microsoft.com/office/drawing/2014/main" id="{C0AE6CFF-1E96-FFCC-CCAA-82BFF77026EB}"/>
              </a:ext>
            </a:extLst>
          </p:cNvPr>
          <p:cNvPicPr>
            <a:picLocks noChangeAspect="1"/>
          </p:cNvPicPr>
          <p:nvPr/>
        </p:nvPicPr>
        <p:blipFill>
          <a:blip r:embed="rId3"/>
          <a:stretch>
            <a:fillRect/>
          </a:stretch>
        </p:blipFill>
        <p:spPr>
          <a:xfrm>
            <a:off x="900741" y="2252142"/>
            <a:ext cx="7342518" cy="3994671"/>
          </a:xfrm>
          <a:prstGeom prst="rect">
            <a:avLst/>
          </a:prstGeom>
        </p:spPr>
      </p:pic>
      <p:sp>
        <p:nvSpPr>
          <p:cNvPr id="3" name="Rectangle 3">
            <a:extLst>
              <a:ext uri="{FF2B5EF4-FFF2-40B4-BE49-F238E27FC236}">
                <a16:creationId xmlns:a16="http://schemas.microsoft.com/office/drawing/2014/main" id="{6A120349-0CA2-4E4E-911F-D03A9E70B9B8}"/>
              </a:ext>
            </a:extLst>
          </p:cNvPr>
          <p:cNvSpPr>
            <a:spLocks noChangeArrowheads="1"/>
          </p:cNvSpPr>
          <p:nvPr/>
        </p:nvSpPr>
        <p:spPr bwMode="auto">
          <a:xfrm>
            <a:off x="417635" y="603739"/>
            <a:ext cx="8308731" cy="435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ctr"/>
          <a:lstStyle/>
          <a:p>
            <a:pPr algn="ctr">
              <a:spcBef>
                <a:spcPct val="50000"/>
              </a:spcBef>
            </a:pPr>
            <a:r>
              <a:rPr lang="zh-TW" altLang="en-US" sz="3600" b="1" dirty="0">
                <a:solidFill>
                  <a:srgbClr val="195999"/>
                </a:solidFill>
                <a:latin typeface="Arial" panose="020B0604020202020204" pitchFamily="34" charset="0"/>
                <a:ea typeface="微軟正黑體" panose="020B0604030504040204" pitchFamily="34" charset="-120"/>
              </a:rPr>
              <a:t>捌</a:t>
            </a:r>
            <a:r>
              <a:rPr lang="en-US" altLang="zh-TW" sz="3600" b="1" dirty="0">
                <a:solidFill>
                  <a:srgbClr val="195999"/>
                </a:solidFill>
                <a:latin typeface="微軟正黑體" panose="020B0604030504040204" pitchFamily="34" charset="-120"/>
                <a:ea typeface="微軟正黑體" panose="020B0604030504040204" pitchFamily="34" charset="-120"/>
              </a:rPr>
              <a:t>﹑</a:t>
            </a:r>
            <a:r>
              <a:rPr lang="zh-TW" altLang="en-US" sz="3600" b="1" dirty="0">
                <a:solidFill>
                  <a:srgbClr val="195999"/>
                </a:solidFill>
                <a:latin typeface="Arial" panose="020B0604020202020204" pitchFamily="34" charset="0"/>
                <a:ea typeface="微軟正黑體" panose="020B0604030504040204" pitchFamily="34" charset="-120"/>
              </a:rPr>
              <a:t>結案報告撰寫說明</a:t>
            </a:r>
          </a:p>
        </p:txBody>
      </p:sp>
      <p:sp>
        <p:nvSpPr>
          <p:cNvPr id="5" name="內容版面配置區 2">
            <a:extLst>
              <a:ext uri="{FF2B5EF4-FFF2-40B4-BE49-F238E27FC236}">
                <a16:creationId xmlns:a16="http://schemas.microsoft.com/office/drawing/2014/main" id="{DA04BA8A-73E1-4A8A-BD90-BDB8D351FDF7}"/>
              </a:ext>
            </a:extLst>
          </p:cNvPr>
          <p:cNvSpPr>
            <a:spLocks noGrp="1"/>
          </p:cNvSpPr>
          <p:nvPr>
            <p:ph idx="1"/>
          </p:nvPr>
        </p:nvSpPr>
        <p:spPr>
          <a:xfrm>
            <a:off x="735662" y="1113642"/>
            <a:ext cx="5855638" cy="385954"/>
          </a:xfrm>
        </p:spPr>
        <p:txBody>
          <a:bodyPr>
            <a:noAutofit/>
          </a:bodyPr>
          <a:lstStyle/>
          <a:p>
            <a:pPr>
              <a:buFont typeface="Wingdings" panose="05000000000000000000" pitchFamily="2" charset="2"/>
              <a:buChar char="n"/>
            </a:pPr>
            <a:r>
              <a:rPr lang="zh-TW" altLang="en-US" sz="2800" b="1" dirty="0"/>
              <a:t>資源運用情形</a:t>
            </a:r>
            <a:endParaRPr lang="en-US" altLang="zh-TW" sz="2800" b="1" dirty="0"/>
          </a:p>
        </p:txBody>
      </p:sp>
      <p:sp>
        <p:nvSpPr>
          <p:cNvPr id="6" name="內容版面配置區 2">
            <a:extLst>
              <a:ext uri="{FF2B5EF4-FFF2-40B4-BE49-F238E27FC236}">
                <a16:creationId xmlns:a16="http://schemas.microsoft.com/office/drawing/2014/main" id="{12D37642-67FC-46DD-80A9-AC7E33F86C0B}"/>
              </a:ext>
            </a:extLst>
          </p:cNvPr>
          <p:cNvSpPr txBox="1">
            <a:spLocks/>
          </p:cNvSpPr>
          <p:nvPr/>
        </p:nvSpPr>
        <p:spPr bwMode="auto">
          <a:xfrm>
            <a:off x="735662" y="1491223"/>
            <a:ext cx="6508498" cy="8132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84406" tIns="42203" rIns="84406" bIns="42203" numCol="1" anchor="t" anchorCtr="0" compatLnSpc="1">
            <a:prstTxWarp prst="textNoShape">
              <a:avLst/>
            </a:prstTxWarp>
            <a:noAutofit/>
          </a:bodyPr>
          <a:lstStyle>
            <a:lvl1pPr marL="273050" indent="-273050" algn="l" rtl="0" eaLnBrk="0" fontAlgn="base" hangingPunct="0">
              <a:spcBef>
                <a:spcPts val="575"/>
              </a:spcBef>
              <a:spcAft>
                <a:spcPct val="0"/>
              </a:spcAft>
              <a:buClr>
                <a:schemeClr val="accent1"/>
              </a:buClr>
              <a:buSzPct val="85000"/>
              <a:buFont typeface="Wingdings 2" pitchFamily="18" charset="2"/>
              <a:buChar char=""/>
              <a:defRPr sz="2600" kern="1200">
                <a:solidFill>
                  <a:schemeClr val="tx1"/>
                </a:solidFill>
                <a:latin typeface="微軟正黑體" panose="020B0604030504040204" pitchFamily="34" charset="-120"/>
                <a:ea typeface="微軟正黑體" panose="020B0604030504040204" pitchFamily="34" charset="-120"/>
                <a:cs typeface="+mn-cs"/>
              </a:defRPr>
            </a:lvl1pPr>
            <a:lvl2pPr marL="547688" indent="-228600" algn="l" rtl="0" eaLnBrk="0" fontAlgn="base" hangingPunct="0">
              <a:spcBef>
                <a:spcPts val="375"/>
              </a:spcBef>
              <a:spcAft>
                <a:spcPct val="0"/>
              </a:spcAft>
              <a:buClr>
                <a:schemeClr val="accent2"/>
              </a:buClr>
              <a:buSzPct val="85000"/>
              <a:buFont typeface="Wingdings 2" pitchFamily="18" charset="2"/>
              <a:buChar char=""/>
              <a:defRPr sz="2400" kern="1200">
                <a:solidFill>
                  <a:schemeClr val="tx1"/>
                </a:solidFill>
                <a:latin typeface="微軟正黑體" panose="020B0604030504040204" pitchFamily="34" charset="-120"/>
                <a:ea typeface="微軟正黑體" panose="020B0604030504040204" pitchFamily="34" charset="-120"/>
                <a:cs typeface="+mn-cs"/>
              </a:defRPr>
            </a:lvl2pPr>
            <a:lvl3pPr marL="822325" indent="-228600" algn="l" rtl="0" eaLnBrk="0" fontAlgn="base" hangingPunct="0">
              <a:spcBef>
                <a:spcPts val="375"/>
              </a:spcBef>
              <a:spcAft>
                <a:spcPct val="0"/>
              </a:spcAft>
              <a:buClr>
                <a:srgbClr val="F6D3AA"/>
              </a:buClr>
              <a:buSzPct val="85000"/>
              <a:buFont typeface="Wingdings 2" pitchFamily="18" charset="2"/>
              <a:buChar char=""/>
              <a:defRPr sz="2000" kern="1200">
                <a:solidFill>
                  <a:schemeClr val="tx1"/>
                </a:solidFill>
                <a:latin typeface="微軟正黑體" panose="020B0604030504040204" pitchFamily="34" charset="-120"/>
                <a:ea typeface="微軟正黑體" panose="020B0604030504040204" pitchFamily="34" charset="-120"/>
                <a:cs typeface="+mn-cs"/>
              </a:defRPr>
            </a:lvl3pPr>
            <a:lvl4pPr marL="1096963" indent="-228600" algn="l" rtl="0" eaLnBrk="0" fontAlgn="base" hangingPunct="0">
              <a:spcBef>
                <a:spcPts val="375"/>
              </a:spcBef>
              <a:spcAft>
                <a:spcPct val="0"/>
              </a:spcAft>
              <a:buClr>
                <a:srgbClr val="E66C7D"/>
              </a:buClr>
              <a:buSzPct val="80000"/>
              <a:buFont typeface="Wingdings 2" pitchFamily="18" charset="2"/>
              <a:buChar char=""/>
              <a:defRPr sz="2000" kern="1200">
                <a:solidFill>
                  <a:schemeClr val="tx1"/>
                </a:solidFill>
                <a:latin typeface="微軟正黑體" panose="020B0604030504040204" pitchFamily="34" charset="-120"/>
                <a:ea typeface="微軟正黑體" panose="020B0604030504040204" pitchFamily="34" charset="-120"/>
                <a:cs typeface="+mn-cs"/>
              </a:defRPr>
            </a:lvl4pPr>
            <a:lvl5pPr marL="1371600" indent="-228600" algn="l" rtl="0" eaLnBrk="0" fontAlgn="base" hangingPunct="0">
              <a:spcBef>
                <a:spcPts val="375"/>
              </a:spcBef>
              <a:spcAft>
                <a:spcPct val="0"/>
              </a:spcAft>
              <a:buClr>
                <a:srgbClr val="E66C7D"/>
              </a:buClr>
              <a:buChar char="o"/>
              <a:defRPr sz="2000" kern="1200">
                <a:solidFill>
                  <a:schemeClr val="tx1"/>
                </a:solidFill>
                <a:latin typeface="微軟正黑體" panose="020B0604030504040204" pitchFamily="34" charset="-120"/>
                <a:ea typeface="微軟正黑體" panose="020B0604030504040204" pitchFamily="34" charset="-120"/>
                <a:cs typeface="+mn-cs"/>
              </a:defRPr>
            </a:lvl5pPr>
            <a:lvl6pPr marL="1645920" indent="-228600" algn="l" rtl="0" eaLnBrk="1" latinLnBrk="0" hangingPunct="1">
              <a:spcBef>
                <a:spcPts val="370"/>
              </a:spcBef>
              <a:buClr>
                <a:schemeClr val="accent3"/>
              </a:buClr>
              <a:buChar char="•"/>
              <a:defRPr kumimoji="0" sz="1800" kern="1200" baseline="0">
                <a:solidFill>
                  <a:schemeClr val="tx1"/>
                </a:solidFill>
                <a:latin typeface="+mn-lt"/>
                <a:ea typeface="+mn-ea"/>
                <a:cs typeface="+mn-cs"/>
              </a:defRPr>
            </a:lvl6pPr>
            <a:lvl7pPr marL="1920240" indent="-228600" algn="l" rtl="0" eaLnBrk="1" latinLnBrk="0" hangingPunct="1">
              <a:spcBef>
                <a:spcPts val="370"/>
              </a:spcBef>
              <a:buClr>
                <a:schemeClr val="accent2"/>
              </a:buClr>
              <a:buChar char="•"/>
              <a:defRPr kumimoji="0" sz="1800" kern="1200">
                <a:solidFill>
                  <a:schemeClr val="tx1"/>
                </a:solidFill>
                <a:latin typeface="+mn-lt"/>
                <a:ea typeface="+mn-ea"/>
                <a:cs typeface="+mn-cs"/>
              </a:defRPr>
            </a:lvl7pPr>
            <a:lvl8pPr marL="2194560" indent="-228600" algn="l" rtl="0" eaLnBrk="1" latinLnBrk="0" hangingPunct="1">
              <a:spcBef>
                <a:spcPts val="370"/>
              </a:spcBef>
              <a:buClr>
                <a:schemeClr val="accent1">
                  <a:tint val="60000"/>
                </a:schemeClr>
              </a:buClr>
              <a:buChar char="•"/>
              <a:defRPr kumimoji="0" sz="1800" kern="1200">
                <a:solidFill>
                  <a:schemeClr val="tx1"/>
                </a:solidFill>
                <a:latin typeface="+mn-lt"/>
                <a:ea typeface="+mn-ea"/>
                <a:cs typeface="+mn-cs"/>
              </a:defRPr>
            </a:lvl8pPr>
            <a:lvl9pPr marL="2468880" indent="-228600" algn="l" rtl="0" eaLnBrk="1" latinLnBrk="0" hangingPunct="1">
              <a:spcBef>
                <a:spcPts val="370"/>
              </a:spcBef>
              <a:buClr>
                <a:schemeClr val="accent2">
                  <a:tint val="60000"/>
                </a:schemeClr>
              </a:buClr>
              <a:buChar char="•"/>
              <a:defRPr kumimoji="0" sz="1800" kern="1200">
                <a:solidFill>
                  <a:schemeClr val="tx1"/>
                </a:solidFill>
                <a:latin typeface="+mn-lt"/>
                <a:ea typeface="+mn-ea"/>
                <a:cs typeface="+mn-cs"/>
              </a:defRPr>
            </a:lvl9pPr>
          </a:lstStyle>
          <a:p>
            <a:pPr marL="0" indent="0">
              <a:lnSpc>
                <a:spcPct val="120000"/>
              </a:lnSpc>
              <a:buNone/>
            </a:pPr>
            <a:endParaRPr kumimoji="0" lang="en-US" altLang="zh-TW" sz="1800" b="1" dirty="0">
              <a:solidFill>
                <a:schemeClr val="accent6">
                  <a:lumMod val="75000"/>
                </a:schemeClr>
              </a:solidFill>
            </a:endParaRPr>
          </a:p>
        </p:txBody>
      </p:sp>
      <p:sp>
        <p:nvSpPr>
          <p:cNvPr id="12" name="矩形圖說文字 11"/>
          <p:cNvSpPr/>
          <p:nvPr/>
        </p:nvSpPr>
        <p:spPr>
          <a:xfrm>
            <a:off x="1190246" y="1589388"/>
            <a:ext cx="2301891" cy="662754"/>
          </a:xfrm>
          <a:prstGeom prst="wedgeRectCallout">
            <a:avLst>
              <a:gd name="adj1" fmla="val 43238"/>
              <a:gd name="adj2" fmla="val 137909"/>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tLang="zh-TW" sz="2000" dirty="0">
              <a:solidFill>
                <a:schemeClr val="tx1"/>
              </a:solidFill>
            </a:endParaRPr>
          </a:p>
          <a:p>
            <a:pPr algn="ctr"/>
            <a:endParaRPr kumimoji="0" lang="en-US" altLang="zh-TW" sz="1800" b="1" dirty="0">
              <a:solidFill>
                <a:schemeClr val="accent6">
                  <a:lumMod val="75000"/>
                </a:schemeClr>
              </a:solidFill>
              <a:latin typeface="微軟正黑體" panose="020B0604030504040204" pitchFamily="34" charset="-120"/>
              <a:ea typeface="微軟正黑體" panose="020B0604030504040204" pitchFamily="34" charset="-120"/>
            </a:endParaRPr>
          </a:p>
          <a:p>
            <a:pPr algn="ctr"/>
            <a:r>
              <a:rPr kumimoji="0" lang="zh-TW" altLang="en-US" sz="1800" b="1" dirty="0">
                <a:solidFill>
                  <a:schemeClr val="accent6">
                    <a:lumMod val="75000"/>
                  </a:schemeClr>
                </a:solidFill>
                <a:latin typeface="微軟正黑體" panose="020B0604030504040204" pitchFamily="34" charset="-120"/>
                <a:ea typeface="微軟正黑體" panose="020B0604030504040204" pitchFamily="34" charset="-120"/>
              </a:rPr>
              <a:t>依簽約計畫書之研發總經費預算表填寫</a:t>
            </a:r>
            <a:endParaRPr kumimoji="0" lang="en-US" altLang="zh-TW" sz="1800" b="1" dirty="0">
              <a:solidFill>
                <a:schemeClr val="accent6">
                  <a:lumMod val="75000"/>
                </a:schemeClr>
              </a:solidFill>
              <a:latin typeface="微軟正黑體" panose="020B0604030504040204" pitchFamily="34" charset="-120"/>
              <a:ea typeface="微軟正黑體" panose="020B0604030504040204" pitchFamily="34" charset="-120"/>
            </a:endParaRPr>
          </a:p>
          <a:p>
            <a:pPr algn="ctr"/>
            <a:endParaRPr lang="zh-TW" altLang="en-US" sz="4000" dirty="0"/>
          </a:p>
        </p:txBody>
      </p:sp>
      <p:sp>
        <p:nvSpPr>
          <p:cNvPr id="13" name="矩形圖說文字 12"/>
          <p:cNvSpPr/>
          <p:nvPr/>
        </p:nvSpPr>
        <p:spPr>
          <a:xfrm>
            <a:off x="5088385" y="1272978"/>
            <a:ext cx="2810289" cy="979164"/>
          </a:xfrm>
          <a:prstGeom prst="wedgeRectCallout">
            <a:avLst>
              <a:gd name="adj1" fmla="val -26055"/>
              <a:gd name="adj2" fmla="val 112783"/>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0" lang="zh-TW" altLang="en-US" sz="1800" b="1" dirty="0">
                <a:solidFill>
                  <a:schemeClr val="accent6">
                    <a:lumMod val="75000"/>
                  </a:schemeClr>
                </a:solidFill>
                <a:latin typeface="微軟正黑體" panose="020B0604030504040204" pitchFamily="34" charset="-120"/>
                <a:ea typeface="微軟正黑體" panose="020B0604030504040204" pitchFamily="34" charset="-120"/>
              </a:rPr>
              <a:t>依全程帳務查核報告之「全程經費支出及查核情形」調整後累計數填列</a:t>
            </a:r>
            <a:endParaRPr lang="zh-TW" altLang="en-US" sz="4000" dirty="0"/>
          </a:p>
        </p:txBody>
      </p:sp>
      <p:sp>
        <p:nvSpPr>
          <p:cNvPr id="14" name="投影片編號版面配置區 2">
            <a:extLst>
              <a:ext uri="{FF2B5EF4-FFF2-40B4-BE49-F238E27FC236}">
                <a16:creationId xmlns:a16="http://schemas.microsoft.com/office/drawing/2014/main" id="{D5606E1E-60F6-3597-18F7-FED986F1F299}"/>
              </a:ext>
            </a:extLst>
          </p:cNvPr>
          <p:cNvSpPr txBox="1">
            <a:spLocks/>
          </p:cNvSpPr>
          <p:nvPr/>
        </p:nvSpPr>
        <p:spPr>
          <a:xfrm>
            <a:off x="6591300" y="6030058"/>
            <a:ext cx="2057400" cy="337038"/>
          </a:xfrm>
          <a:prstGeom prst="rect">
            <a:avLst/>
          </a:prstGeom>
        </p:spPr>
        <p:txBody>
          <a:bodyPr vert="horz" lIns="84406" tIns="42203" rIns="84406" bIns="42203" rtlCol="0" anchor="ctr"/>
          <a:lstStyle>
            <a:defPPr>
              <a:defRPr lang="zh-TW"/>
            </a:defPPr>
            <a:lvl1pPr algn="r">
              <a:defRPr sz="1200">
                <a:solidFill>
                  <a:schemeClr val="tx1">
                    <a:tint val="75000"/>
                  </a:schemeClr>
                </a:solidFill>
              </a:defRPr>
            </a:lvl1pPr>
          </a:lstStyle>
          <a:p>
            <a:fld id="{399568F1-1F4A-4DD5-A767-535B5DC69A90}" type="slidenum">
              <a:rPr lang="zh-TW" altLang="en-US" sz="1400"/>
              <a:pPr/>
              <a:t>32</a:t>
            </a:fld>
            <a:endParaRPr lang="zh-TW" altLang="en-US" sz="1400" dirty="0"/>
          </a:p>
        </p:txBody>
      </p:sp>
    </p:spTree>
    <p:extLst>
      <p:ext uri="{BB962C8B-B14F-4D97-AF65-F5344CB8AC3E}">
        <p14:creationId xmlns:p14="http://schemas.microsoft.com/office/powerpoint/2010/main" val="69303553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a:extLst>
              <a:ext uri="{FF2B5EF4-FFF2-40B4-BE49-F238E27FC236}">
                <a16:creationId xmlns:a16="http://schemas.microsoft.com/office/drawing/2014/main" id="{6A120349-0CA2-4E4E-911F-D03A9E70B9B8}"/>
              </a:ext>
            </a:extLst>
          </p:cNvPr>
          <p:cNvSpPr>
            <a:spLocks noChangeArrowheads="1"/>
          </p:cNvSpPr>
          <p:nvPr/>
        </p:nvSpPr>
        <p:spPr bwMode="auto">
          <a:xfrm>
            <a:off x="417635" y="603739"/>
            <a:ext cx="8308731" cy="435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ctr"/>
          <a:lstStyle/>
          <a:p>
            <a:pPr algn="ctr">
              <a:spcBef>
                <a:spcPct val="50000"/>
              </a:spcBef>
            </a:pPr>
            <a:r>
              <a:rPr lang="zh-TW" altLang="en-US" sz="3600" b="1" dirty="0">
                <a:solidFill>
                  <a:srgbClr val="195999"/>
                </a:solidFill>
                <a:latin typeface="Arial" panose="020B0604020202020204" pitchFamily="34" charset="0"/>
                <a:ea typeface="微軟正黑體" panose="020B0604030504040204" pitchFamily="34" charset="-120"/>
              </a:rPr>
              <a:t>捌</a:t>
            </a:r>
            <a:r>
              <a:rPr lang="en-US" altLang="zh-TW" sz="3600" b="1" dirty="0">
                <a:solidFill>
                  <a:srgbClr val="195999"/>
                </a:solidFill>
                <a:latin typeface="微軟正黑體" panose="020B0604030504040204" pitchFamily="34" charset="-120"/>
                <a:ea typeface="微軟正黑體" panose="020B0604030504040204" pitchFamily="34" charset="-120"/>
              </a:rPr>
              <a:t>﹑</a:t>
            </a:r>
            <a:r>
              <a:rPr lang="zh-TW" altLang="en-US" sz="3600" b="1" dirty="0">
                <a:solidFill>
                  <a:srgbClr val="195999"/>
                </a:solidFill>
                <a:latin typeface="Arial" panose="020B0604020202020204" pitchFamily="34" charset="0"/>
                <a:ea typeface="微軟正黑體" panose="020B0604030504040204" pitchFamily="34" charset="-120"/>
              </a:rPr>
              <a:t>結案報告撰寫說明</a:t>
            </a:r>
          </a:p>
        </p:txBody>
      </p:sp>
      <p:sp>
        <p:nvSpPr>
          <p:cNvPr id="5" name="內容版面配置區 2">
            <a:extLst>
              <a:ext uri="{FF2B5EF4-FFF2-40B4-BE49-F238E27FC236}">
                <a16:creationId xmlns:a16="http://schemas.microsoft.com/office/drawing/2014/main" id="{DA04BA8A-73E1-4A8A-BD90-BDB8D351FDF7}"/>
              </a:ext>
            </a:extLst>
          </p:cNvPr>
          <p:cNvSpPr>
            <a:spLocks noGrp="1"/>
          </p:cNvSpPr>
          <p:nvPr>
            <p:ph idx="1"/>
          </p:nvPr>
        </p:nvSpPr>
        <p:spPr>
          <a:xfrm>
            <a:off x="735662" y="1113642"/>
            <a:ext cx="5855638" cy="385954"/>
          </a:xfrm>
        </p:spPr>
        <p:txBody>
          <a:bodyPr>
            <a:noAutofit/>
          </a:bodyPr>
          <a:lstStyle/>
          <a:p>
            <a:pPr>
              <a:buFont typeface="Wingdings" panose="05000000000000000000" pitchFamily="2" charset="2"/>
              <a:buChar char="n"/>
            </a:pPr>
            <a:r>
              <a:rPr lang="zh-TW" altLang="en-US" sz="3200" b="1" dirty="0"/>
              <a:t>成果效益檢討</a:t>
            </a:r>
            <a:endParaRPr lang="en-US" altLang="zh-TW" sz="3200" b="1" dirty="0"/>
          </a:p>
        </p:txBody>
      </p:sp>
      <p:sp>
        <p:nvSpPr>
          <p:cNvPr id="6" name="內容版面配置區 2">
            <a:extLst>
              <a:ext uri="{FF2B5EF4-FFF2-40B4-BE49-F238E27FC236}">
                <a16:creationId xmlns:a16="http://schemas.microsoft.com/office/drawing/2014/main" id="{12D37642-67FC-46DD-80A9-AC7E33F86C0B}"/>
              </a:ext>
            </a:extLst>
          </p:cNvPr>
          <p:cNvSpPr txBox="1">
            <a:spLocks/>
          </p:cNvSpPr>
          <p:nvPr/>
        </p:nvSpPr>
        <p:spPr bwMode="auto">
          <a:xfrm>
            <a:off x="1024415" y="1548861"/>
            <a:ext cx="7370648" cy="15426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84406" tIns="42203" rIns="84406" bIns="42203" numCol="1" anchor="t" anchorCtr="0" compatLnSpc="1">
            <a:prstTxWarp prst="textNoShape">
              <a:avLst/>
            </a:prstTxWarp>
            <a:noAutofit/>
          </a:bodyPr>
          <a:lstStyle>
            <a:lvl1pPr marL="273050" indent="-273050" algn="l" rtl="0" eaLnBrk="0" fontAlgn="base" hangingPunct="0">
              <a:spcBef>
                <a:spcPts val="575"/>
              </a:spcBef>
              <a:spcAft>
                <a:spcPct val="0"/>
              </a:spcAft>
              <a:buClr>
                <a:schemeClr val="accent1"/>
              </a:buClr>
              <a:buSzPct val="85000"/>
              <a:buFont typeface="Wingdings 2" pitchFamily="18" charset="2"/>
              <a:buChar char=""/>
              <a:defRPr sz="2600" kern="1200">
                <a:solidFill>
                  <a:schemeClr val="tx1"/>
                </a:solidFill>
                <a:latin typeface="微軟正黑體" panose="020B0604030504040204" pitchFamily="34" charset="-120"/>
                <a:ea typeface="微軟正黑體" panose="020B0604030504040204" pitchFamily="34" charset="-120"/>
                <a:cs typeface="+mn-cs"/>
              </a:defRPr>
            </a:lvl1pPr>
            <a:lvl2pPr marL="547688" indent="-228600" algn="l" rtl="0" eaLnBrk="0" fontAlgn="base" hangingPunct="0">
              <a:spcBef>
                <a:spcPts val="375"/>
              </a:spcBef>
              <a:spcAft>
                <a:spcPct val="0"/>
              </a:spcAft>
              <a:buClr>
                <a:schemeClr val="accent2"/>
              </a:buClr>
              <a:buSzPct val="85000"/>
              <a:buFont typeface="Wingdings 2" pitchFamily="18" charset="2"/>
              <a:buChar char=""/>
              <a:defRPr sz="2400" kern="1200">
                <a:solidFill>
                  <a:schemeClr val="tx1"/>
                </a:solidFill>
                <a:latin typeface="微軟正黑體" panose="020B0604030504040204" pitchFamily="34" charset="-120"/>
                <a:ea typeface="微軟正黑體" panose="020B0604030504040204" pitchFamily="34" charset="-120"/>
                <a:cs typeface="+mn-cs"/>
              </a:defRPr>
            </a:lvl2pPr>
            <a:lvl3pPr marL="822325" indent="-228600" algn="l" rtl="0" eaLnBrk="0" fontAlgn="base" hangingPunct="0">
              <a:spcBef>
                <a:spcPts val="375"/>
              </a:spcBef>
              <a:spcAft>
                <a:spcPct val="0"/>
              </a:spcAft>
              <a:buClr>
                <a:srgbClr val="F6D3AA"/>
              </a:buClr>
              <a:buSzPct val="85000"/>
              <a:buFont typeface="Wingdings 2" pitchFamily="18" charset="2"/>
              <a:buChar char=""/>
              <a:defRPr sz="2000" kern="1200">
                <a:solidFill>
                  <a:schemeClr val="tx1"/>
                </a:solidFill>
                <a:latin typeface="微軟正黑體" panose="020B0604030504040204" pitchFamily="34" charset="-120"/>
                <a:ea typeface="微軟正黑體" panose="020B0604030504040204" pitchFamily="34" charset="-120"/>
                <a:cs typeface="+mn-cs"/>
              </a:defRPr>
            </a:lvl3pPr>
            <a:lvl4pPr marL="1096963" indent="-228600" algn="l" rtl="0" eaLnBrk="0" fontAlgn="base" hangingPunct="0">
              <a:spcBef>
                <a:spcPts val="375"/>
              </a:spcBef>
              <a:spcAft>
                <a:spcPct val="0"/>
              </a:spcAft>
              <a:buClr>
                <a:srgbClr val="E66C7D"/>
              </a:buClr>
              <a:buSzPct val="80000"/>
              <a:buFont typeface="Wingdings 2" pitchFamily="18" charset="2"/>
              <a:buChar char=""/>
              <a:defRPr sz="2000" kern="1200">
                <a:solidFill>
                  <a:schemeClr val="tx1"/>
                </a:solidFill>
                <a:latin typeface="微軟正黑體" panose="020B0604030504040204" pitchFamily="34" charset="-120"/>
                <a:ea typeface="微軟正黑體" panose="020B0604030504040204" pitchFamily="34" charset="-120"/>
                <a:cs typeface="+mn-cs"/>
              </a:defRPr>
            </a:lvl4pPr>
            <a:lvl5pPr marL="1371600" indent="-228600" algn="l" rtl="0" eaLnBrk="0" fontAlgn="base" hangingPunct="0">
              <a:spcBef>
                <a:spcPts val="375"/>
              </a:spcBef>
              <a:spcAft>
                <a:spcPct val="0"/>
              </a:spcAft>
              <a:buClr>
                <a:srgbClr val="E66C7D"/>
              </a:buClr>
              <a:buChar char="o"/>
              <a:defRPr sz="2000" kern="1200">
                <a:solidFill>
                  <a:schemeClr val="tx1"/>
                </a:solidFill>
                <a:latin typeface="微軟正黑體" panose="020B0604030504040204" pitchFamily="34" charset="-120"/>
                <a:ea typeface="微軟正黑體" panose="020B0604030504040204" pitchFamily="34" charset="-120"/>
                <a:cs typeface="+mn-cs"/>
              </a:defRPr>
            </a:lvl5pPr>
            <a:lvl6pPr marL="1645920" indent="-228600" algn="l" rtl="0" eaLnBrk="1" latinLnBrk="0" hangingPunct="1">
              <a:spcBef>
                <a:spcPts val="370"/>
              </a:spcBef>
              <a:buClr>
                <a:schemeClr val="accent3"/>
              </a:buClr>
              <a:buChar char="•"/>
              <a:defRPr kumimoji="0" sz="1800" kern="1200" baseline="0">
                <a:solidFill>
                  <a:schemeClr val="tx1"/>
                </a:solidFill>
                <a:latin typeface="+mn-lt"/>
                <a:ea typeface="+mn-ea"/>
                <a:cs typeface="+mn-cs"/>
              </a:defRPr>
            </a:lvl6pPr>
            <a:lvl7pPr marL="1920240" indent="-228600" algn="l" rtl="0" eaLnBrk="1" latinLnBrk="0" hangingPunct="1">
              <a:spcBef>
                <a:spcPts val="370"/>
              </a:spcBef>
              <a:buClr>
                <a:schemeClr val="accent2"/>
              </a:buClr>
              <a:buChar char="•"/>
              <a:defRPr kumimoji="0" sz="1800" kern="1200">
                <a:solidFill>
                  <a:schemeClr val="tx1"/>
                </a:solidFill>
                <a:latin typeface="+mn-lt"/>
                <a:ea typeface="+mn-ea"/>
                <a:cs typeface="+mn-cs"/>
              </a:defRPr>
            </a:lvl7pPr>
            <a:lvl8pPr marL="2194560" indent="-228600" algn="l" rtl="0" eaLnBrk="1" latinLnBrk="0" hangingPunct="1">
              <a:spcBef>
                <a:spcPts val="370"/>
              </a:spcBef>
              <a:buClr>
                <a:schemeClr val="accent1">
                  <a:tint val="60000"/>
                </a:schemeClr>
              </a:buClr>
              <a:buChar char="•"/>
              <a:defRPr kumimoji="0" sz="1800" kern="1200">
                <a:solidFill>
                  <a:schemeClr val="tx1"/>
                </a:solidFill>
                <a:latin typeface="+mn-lt"/>
                <a:ea typeface="+mn-ea"/>
                <a:cs typeface="+mn-cs"/>
              </a:defRPr>
            </a:lvl8pPr>
            <a:lvl9pPr marL="2468880" indent="-228600" algn="l" rtl="0" eaLnBrk="1" latinLnBrk="0" hangingPunct="1">
              <a:spcBef>
                <a:spcPts val="370"/>
              </a:spcBef>
              <a:buClr>
                <a:schemeClr val="accent2">
                  <a:tint val="60000"/>
                </a:schemeClr>
              </a:buClr>
              <a:buChar char="•"/>
              <a:defRPr kumimoji="0" sz="1800" kern="1200">
                <a:solidFill>
                  <a:schemeClr val="tx1"/>
                </a:solidFill>
                <a:latin typeface="+mn-lt"/>
                <a:ea typeface="+mn-ea"/>
                <a:cs typeface="+mn-cs"/>
              </a:defRPr>
            </a:lvl9pPr>
          </a:lstStyle>
          <a:p>
            <a:pPr marL="0" indent="0">
              <a:lnSpc>
                <a:spcPct val="120000"/>
              </a:lnSpc>
              <a:buNone/>
            </a:pPr>
            <a:r>
              <a:rPr kumimoji="0" lang="zh-TW" altLang="en-US" sz="2000" b="1" dirty="0">
                <a:solidFill>
                  <a:schemeClr val="accent6">
                    <a:lumMod val="75000"/>
                  </a:schemeClr>
                </a:solidFill>
              </a:rPr>
              <a:t>預期成果效益：參考計畫書中之計畫結案後</a:t>
            </a:r>
            <a:r>
              <a:rPr kumimoji="0" lang="en-US" altLang="zh-TW" sz="2000" b="1" dirty="0">
                <a:solidFill>
                  <a:schemeClr val="accent6">
                    <a:lumMod val="75000"/>
                  </a:schemeClr>
                </a:solidFill>
              </a:rPr>
              <a:t>3</a:t>
            </a:r>
            <a:r>
              <a:rPr kumimoji="0" lang="zh-TW" altLang="en-US" sz="2000" b="1" dirty="0">
                <a:solidFill>
                  <a:schemeClr val="accent6">
                    <a:lumMod val="75000"/>
                  </a:schemeClr>
                </a:solidFill>
              </a:rPr>
              <a:t>年內預期效益表格</a:t>
            </a:r>
            <a:r>
              <a:rPr kumimoji="0" lang="en-US" altLang="zh-TW" sz="2000" b="1" dirty="0">
                <a:solidFill>
                  <a:schemeClr val="accent6">
                    <a:lumMod val="75000"/>
                  </a:schemeClr>
                </a:solidFill>
              </a:rPr>
              <a:t>(113</a:t>
            </a:r>
            <a:r>
              <a:rPr kumimoji="0" lang="zh-TW" altLang="en-US" sz="2000" b="1" dirty="0">
                <a:solidFill>
                  <a:schemeClr val="accent6">
                    <a:lumMod val="75000"/>
                  </a:schemeClr>
                </a:solidFill>
              </a:rPr>
              <a:t>年結案時</a:t>
            </a:r>
            <a:r>
              <a:rPr kumimoji="0" lang="en-US" altLang="zh-TW" sz="2000" b="1" dirty="0">
                <a:solidFill>
                  <a:schemeClr val="accent6">
                    <a:lumMod val="75000"/>
                  </a:schemeClr>
                </a:solidFill>
              </a:rPr>
              <a:t>)</a:t>
            </a:r>
            <a:r>
              <a:rPr kumimoji="0" lang="zh-TW" altLang="en-US" sz="2000" b="1" dirty="0">
                <a:solidFill>
                  <a:schemeClr val="accent6">
                    <a:lumMod val="75000"/>
                  </a:schemeClr>
                </a:solidFill>
              </a:rPr>
              <a:t>以百分比或數字等表示，具體敘述本計畫完成其產生之成果效益。</a:t>
            </a:r>
            <a:endParaRPr kumimoji="0" lang="en-US" altLang="zh-TW" sz="2000" b="1" dirty="0">
              <a:solidFill>
                <a:schemeClr val="accent6">
                  <a:lumMod val="75000"/>
                </a:schemeClr>
              </a:solidFill>
            </a:endParaRPr>
          </a:p>
          <a:p>
            <a:pPr marL="0" indent="0">
              <a:lnSpc>
                <a:spcPct val="120000"/>
              </a:lnSpc>
              <a:buNone/>
            </a:pPr>
            <a:r>
              <a:rPr kumimoji="0" lang="zh-TW" altLang="en-US" sz="2000" b="1" dirty="0">
                <a:solidFill>
                  <a:schemeClr val="accent6">
                    <a:lumMod val="75000"/>
                  </a:schemeClr>
                </a:solidFill>
              </a:rPr>
              <a:t>實際達成情形：說明各項預期成果效益達成程度。</a:t>
            </a:r>
            <a:endParaRPr kumimoji="0" lang="en-US" altLang="zh-TW" sz="2000" b="1" dirty="0">
              <a:solidFill>
                <a:schemeClr val="accent6">
                  <a:lumMod val="75000"/>
                </a:schemeClr>
              </a:solidFill>
            </a:endParaRPr>
          </a:p>
          <a:p>
            <a:pPr marL="0" indent="0">
              <a:lnSpc>
                <a:spcPct val="120000"/>
              </a:lnSpc>
              <a:buNone/>
            </a:pPr>
            <a:r>
              <a:rPr kumimoji="0" lang="zh-TW" altLang="en-US" sz="2000" b="1" dirty="0">
                <a:solidFill>
                  <a:schemeClr val="accent6">
                    <a:lumMod val="75000"/>
                  </a:schemeClr>
                </a:solidFill>
              </a:rPr>
              <a:t>差異分析：詳述「預期成果效益」與「實際達成情形」二者之間差異發生之原因。</a:t>
            </a:r>
            <a:endParaRPr kumimoji="0" lang="en-US" altLang="zh-TW" sz="2000" b="1" dirty="0">
              <a:solidFill>
                <a:schemeClr val="accent6">
                  <a:lumMod val="75000"/>
                </a:schemeClr>
              </a:solidFill>
            </a:endParaRPr>
          </a:p>
        </p:txBody>
      </p:sp>
      <p:pic>
        <p:nvPicPr>
          <p:cNvPr id="10" name="圖片 9"/>
          <p:cNvPicPr>
            <a:picLocks noChangeAspect="1"/>
          </p:cNvPicPr>
          <p:nvPr/>
        </p:nvPicPr>
        <p:blipFill>
          <a:blip r:embed="rId3"/>
          <a:stretch>
            <a:fillRect/>
          </a:stretch>
        </p:blipFill>
        <p:spPr>
          <a:xfrm>
            <a:off x="1146335" y="4042117"/>
            <a:ext cx="5965556" cy="2324979"/>
          </a:xfrm>
          <a:prstGeom prst="rect">
            <a:avLst/>
          </a:prstGeom>
          <a:ln>
            <a:solidFill>
              <a:schemeClr val="tx1"/>
            </a:solidFill>
          </a:ln>
        </p:spPr>
      </p:pic>
      <p:sp>
        <p:nvSpPr>
          <p:cNvPr id="7" name="投影片編號版面配置區 2">
            <a:extLst>
              <a:ext uri="{FF2B5EF4-FFF2-40B4-BE49-F238E27FC236}">
                <a16:creationId xmlns:a16="http://schemas.microsoft.com/office/drawing/2014/main" id="{7F26E058-1939-CF02-E4EB-C4DD74B009E0}"/>
              </a:ext>
            </a:extLst>
          </p:cNvPr>
          <p:cNvSpPr txBox="1">
            <a:spLocks/>
          </p:cNvSpPr>
          <p:nvPr/>
        </p:nvSpPr>
        <p:spPr>
          <a:xfrm>
            <a:off x="6591300" y="6030058"/>
            <a:ext cx="2057400" cy="337038"/>
          </a:xfrm>
          <a:prstGeom prst="rect">
            <a:avLst/>
          </a:prstGeom>
        </p:spPr>
        <p:txBody>
          <a:bodyPr vert="horz" lIns="84406" tIns="42203" rIns="84406" bIns="42203" rtlCol="0" anchor="ctr"/>
          <a:lstStyle>
            <a:defPPr>
              <a:defRPr lang="zh-TW"/>
            </a:defPPr>
            <a:lvl1pPr algn="r">
              <a:defRPr sz="1200">
                <a:solidFill>
                  <a:schemeClr val="tx1">
                    <a:tint val="75000"/>
                  </a:schemeClr>
                </a:solidFill>
              </a:defRPr>
            </a:lvl1pPr>
          </a:lstStyle>
          <a:p>
            <a:fld id="{399568F1-1F4A-4DD5-A767-535B5DC69A90}" type="slidenum">
              <a:rPr lang="zh-TW" altLang="en-US" sz="1600"/>
              <a:pPr/>
              <a:t>33</a:t>
            </a:fld>
            <a:endParaRPr lang="zh-TW" altLang="en-US" sz="1600" dirty="0"/>
          </a:p>
        </p:txBody>
      </p:sp>
    </p:spTree>
    <p:extLst>
      <p:ext uri="{BB962C8B-B14F-4D97-AF65-F5344CB8AC3E}">
        <p14:creationId xmlns:p14="http://schemas.microsoft.com/office/powerpoint/2010/main" val="247031035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a:extLst>
              <a:ext uri="{FF2B5EF4-FFF2-40B4-BE49-F238E27FC236}">
                <a16:creationId xmlns:a16="http://schemas.microsoft.com/office/drawing/2014/main" id="{6A120349-0CA2-4E4E-911F-D03A9E70B9B8}"/>
              </a:ext>
            </a:extLst>
          </p:cNvPr>
          <p:cNvSpPr>
            <a:spLocks noChangeArrowheads="1"/>
          </p:cNvSpPr>
          <p:nvPr/>
        </p:nvSpPr>
        <p:spPr bwMode="auto">
          <a:xfrm>
            <a:off x="417635" y="603739"/>
            <a:ext cx="8308731" cy="435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ctr"/>
          <a:lstStyle/>
          <a:p>
            <a:pPr algn="ctr">
              <a:spcBef>
                <a:spcPct val="50000"/>
              </a:spcBef>
            </a:pPr>
            <a:r>
              <a:rPr lang="zh-TW" altLang="en-US" sz="3600" b="1" dirty="0">
                <a:solidFill>
                  <a:srgbClr val="195999"/>
                </a:solidFill>
                <a:latin typeface="Arial" panose="020B0604020202020204" pitchFamily="34" charset="0"/>
                <a:ea typeface="微軟正黑體" panose="020B0604030504040204" pitchFamily="34" charset="-120"/>
              </a:rPr>
              <a:t>捌</a:t>
            </a:r>
            <a:r>
              <a:rPr lang="en-US" altLang="zh-TW" sz="3600" b="1" dirty="0">
                <a:solidFill>
                  <a:srgbClr val="195999"/>
                </a:solidFill>
                <a:latin typeface="微軟正黑體" panose="020B0604030504040204" pitchFamily="34" charset="-120"/>
                <a:ea typeface="微軟正黑體" panose="020B0604030504040204" pitchFamily="34" charset="-120"/>
              </a:rPr>
              <a:t>﹑</a:t>
            </a:r>
            <a:r>
              <a:rPr lang="zh-TW" altLang="en-US" sz="3600" b="1" dirty="0">
                <a:solidFill>
                  <a:srgbClr val="195999"/>
                </a:solidFill>
                <a:latin typeface="Arial" panose="020B0604020202020204" pitchFamily="34" charset="0"/>
                <a:ea typeface="微軟正黑體" panose="020B0604030504040204" pitchFamily="34" charset="-120"/>
              </a:rPr>
              <a:t>結案報告撰寫說明</a:t>
            </a:r>
          </a:p>
        </p:txBody>
      </p:sp>
      <p:sp>
        <p:nvSpPr>
          <p:cNvPr id="5" name="內容版面配置區 2">
            <a:extLst>
              <a:ext uri="{FF2B5EF4-FFF2-40B4-BE49-F238E27FC236}">
                <a16:creationId xmlns:a16="http://schemas.microsoft.com/office/drawing/2014/main" id="{DA04BA8A-73E1-4A8A-BD90-BDB8D351FDF7}"/>
              </a:ext>
            </a:extLst>
          </p:cNvPr>
          <p:cNvSpPr>
            <a:spLocks noGrp="1"/>
          </p:cNvSpPr>
          <p:nvPr>
            <p:ph idx="1"/>
          </p:nvPr>
        </p:nvSpPr>
        <p:spPr>
          <a:xfrm>
            <a:off x="735662" y="1113642"/>
            <a:ext cx="5855638" cy="385954"/>
          </a:xfrm>
        </p:spPr>
        <p:txBody>
          <a:bodyPr>
            <a:noAutofit/>
          </a:bodyPr>
          <a:lstStyle/>
          <a:p>
            <a:pPr>
              <a:buFont typeface="Wingdings" panose="05000000000000000000" pitchFamily="2" charset="2"/>
              <a:buChar char="n"/>
            </a:pPr>
            <a:r>
              <a:rPr lang="zh-TW" altLang="zh-TW" sz="3200" b="1" dirty="0"/>
              <a:t>計畫導入前後之情境對比說明</a:t>
            </a:r>
            <a:endParaRPr lang="en-US" altLang="zh-TW" sz="2800" b="1" dirty="0"/>
          </a:p>
        </p:txBody>
      </p:sp>
      <p:sp>
        <p:nvSpPr>
          <p:cNvPr id="6" name="內容版面配置區 2">
            <a:extLst>
              <a:ext uri="{FF2B5EF4-FFF2-40B4-BE49-F238E27FC236}">
                <a16:creationId xmlns:a16="http://schemas.microsoft.com/office/drawing/2014/main" id="{12D37642-67FC-46DD-80A9-AC7E33F86C0B}"/>
              </a:ext>
            </a:extLst>
          </p:cNvPr>
          <p:cNvSpPr txBox="1">
            <a:spLocks/>
          </p:cNvSpPr>
          <p:nvPr/>
        </p:nvSpPr>
        <p:spPr bwMode="auto">
          <a:xfrm>
            <a:off x="1024415" y="1723032"/>
            <a:ext cx="8049916" cy="9207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84406" tIns="42203" rIns="84406" bIns="42203" numCol="1" anchor="t" anchorCtr="0" compatLnSpc="1">
            <a:prstTxWarp prst="textNoShape">
              <a:avLst/>
            </a:prstTxWarp>
            <a:noAutofit/>
          </a:bodyPr>
          <a:lstStyle>
            <a:lvl1pPr marL="273050" indent="-273050" algn="l" rtl="0" eaLnBrk="0" fontAlgn="base" hangingPunct="0">
              <a:spcBef>
                <a:spcPts val="575"/>
              </a:spcBef>
              <a:spcAft>
                <a:spcPct val="0"/>
              </a:spcAft>
              <a:buClr>
                <a:schemeClr val="accent1"/>
              </a:buClr>
              <a:buSzPct val="85000"/>
              <a:buFont typeface="Wingdings 2" pitchFamily="18" charset="2"/>
              <a:buChar char=""/>
              <a:defRPr sz="2600" kern="1200">
                <a:solidFill>
                  <a:schemeClr val="tx1"/>
                </a:solidFill>
                <a:latin typeface="微軟正黑體" panose="020B0604030504040204" pitchFamily="34" charset="-120"/>
                <a:ea typeface="微軟正黑體" panose="020B0604030504040204" pitchFamily="34" charset="-120"/>
                <a:cs typeface="+mn-cs"/>
              </a:defRPr>
            </a:lvl1pPr>
            <a:lvl2pPr marL="547688" indent="-228600" algn="l" rtl="0" eaLnBrk="0" fontAlgn="base" hangingPunct="0">
              <a:spcBef>
                <a:spcPts val="375"/>
              </a:spcBef>
              <a:spcAft>
                <a:spcPct val="0"/>
              </a:spcAft>
              <a:buClr>
                <a:schemeClr val="accent2"/>
              </a:buClr>
              <a:buSzPct val="85000"/>
              <a:buFont typeface="Wingdings 2" pitchFamily="18" charset="2"/>
              <a:buChar char=""/>
              <a:defRPr sz="2400" kern="1200">
                <a:solidFill>
                  <a:schemeClr val="tx1"/>
                </a:solidFill>
                <a:latin typeface="微軟正黑體" panose="020B0604030504040204" pitchFamily="34" charset="-120"/>
                <a:ea typeface="微軟正黑體" panose="020B0604030504040204" pitchFamily="34" charset="-120"/>
                <a:cs typeface="+mn-cs"/>
              </a:defRPr>
            </a:lvl2pPr>
            <a:lvl3pPr marL="822325" indent="-228600" algn="l" rtl="0" eaLnBrk="0" fontAlgn="base" hangingPunct="0">
              <a:spcBef>
                <a:spcPts val="375"/>
              </a:spcBef>
              <a:spcAft>
                <a:spcPct val="0"/>
              </a:spcAft>
              <a:buClr>
                <a:srgbClr val="F6D3AA"/>
              </a:buClr>
              <a:buSzPct val="85000"/>
              <a:buFont typeface="Wingdings 2" pitchFamily="18" charset="2"/>
              <a:buChar char=""/>
              <a:defRPr sz="2000" kern="1200">
                <a:solidFill>
                  <a:schemeClr val="tx1"/>
                </a:solidFill>
                <a:latin typeface="微軟正黑體" panose="020B0604030504040204" pitchFamily="34" charset="-120"/>
                <a:ea typeface="微軟正黑體" panose="020B0604030504040204" pitchFamily="34" charset="-120"/>
                <a:cs typeface="+mn-cs"/>
              </a:defRPr>
            </a:lvl3pPr>
            <a:lvl4pPr marL="1096963" indent="-228600" algn="l" rtl="0" eaLnBrk="0" fontAlgn="base" hangingPunct="0">
              <a:spcBef>
                <a:spcPts val="375"/>
              </a:spcBef>
              <a:spcAft>
                <a:spcPct val="0"/>
              </a:spcAft>
              <a:buClr>
                <a:srgbClr val="E66C7D"/>
              </a:buClr>
              <a:buSzPct val="80000"/>
              <a:buFont typeface="Wingdings 2" pitchFamily="18" charset="2"/>
              <a:buChar char=""/>
              <a:defRPr sz="2000" kern="1200">
                <a:solidFill>
                  <a:schemeClr val="tx1"/>
                </a:solidFill>
                <a:latin typeface="微軟正黑體" panose="020B0604030504040204" pitchFamily="34" charset="-120"/>
                <a:ea typeface="微軟正黑體" panose="020B0604030504040204" pitchFamily="34" charset="-120"/>
                <a:cs typeface="+mn-cs"/>
              </a:defRPr>
            </a:lvl4pPr>
            <a:lvl5pPr marL="1371600" indent="-228600" algn="l" rtl="0" eaLnBrk="0" fontAlgn="base" hangingPunct="0">
              <a:spcBef>
                <a:spcPts val="375"/>
              </a:spcBef>
              <a:spcAft>
                <a:spcPct val="0"/>
              </a:spcAft>
              <a:buClr>
                <a:srgbClr val="E66C7D"/>
              </a:buClr>
              <a:buChar char="o"/>
              <a:defRPr sz="2000" kern="1200">
                <a:solidFill>
                  <a:schemeClr val="tx1"/>
                </a:solidFill>
                <a:latin typeface="微軟正黑體" panose="020B0604030504040204" pitchFamily="34" charset="-120"/>
                <a:ea typeface="微軟正黑體" panose="020B0604030504040204" pitchFamily="34" charset="-120"/>
                <a:cs typeface="+mn-cs"/>
              </a:defRPr>
            </a:lvl5pPr>
            <a:lvl6pPr marL="1645920" indent="-228600" algn="l" rtl="0" eaLnBrk="1" latinLnBrk="0" hangingPunct="1">
              <a:spcBef>
                <a:spcPts val="370"/>
              </a:spcBef>
              <a:buClr>
                <a:schemeClr val="accent3"/>
              </a:buClr>
              <a:buChar char="•"/>
              <a:defRPr kumimoji="0" sz="1800" kern="1200" baseline="0">
                <a:solidFill>
                  <a:schemeClr val="tx1"/>
                </a:solidFill>
                <a:latin typeface="+mn-lt"/>
                <a:ea typeface="+mn-ea"/>
                <a:cs typeface="+mn-cs"/>
              </a:defRPr>
            </a:lvl6pPr>
            <a:lvl7pPr marL="1920240" indent="-228600" algn="l" rtl="0" eaLnBrk="1" latinLnBrk="0" hangingPunct="1">
              <a:spcBef>
                <a:spcPts val="370"/>
              </a:spcBef>
              <a:buClr>
                <a:schemeClr val="accent2"/>
              </a:buClr>
              <a:buChar char="•"/>
              <a:defRPr kumimoji="0" sz="1800" kern="1200">
                <a:solidFill>
                  <a:schemeClr val="tx1"/>
                </a:solidFill>
                <a:latin typeface="+mn-lt"/>
                <a:ea typeface="+mn-ea"/>
                <a:cs typeface="+mn-cs"/>
              </a:defRPr>
            </a:lvl7pPr>
            <a:lvl8pPr marL="2194560" indent="-228600" algn="l" rtl="0" eaLnBrk="1" latinLnBrk="0" hangingPunct="1">
              <a:spcBef>
                <a:spcPts val="370"/>
              </a:spcBef>
              <a:buClr>
                <a:schemeClr val="accent1">
                  <a:tint val="60000"/>
                </a:schemeClr>
              </a:buClr>
              <a:buChar char="•"/>
              <a:defRPr kumimoji="0" sz="1800" kern="1200">
                <a:solidFill>
                  <a:schemeClr val="tx1"/>
                </a:solidFill>
                <a:latin typeface="+mn-lt"/>
                <a:ea typeface="+mn-ea"/>
                <a:cs typeface="+mn-cs"/>
              </a:defRPr>
            </a:lvl8pPr>
            <a:lvl9pPr marL="2468880" indent="-228600" algn="l" rtl="0" eaLnBrk="1" latinLnBrk="0" hangingPunct="1">
              <a:spcBef>
                <a:spcPts val="370"/>
              </a:spcBef>
              <a:buClr>
                <a:schemeClr val="accent2">
                  <a:tint val="60000"/>
                </a:schemeClr>
              </a:buClr>
              <a:buChar char="•"/>
              <a:defRPr kumimoji="0" sz="1800" kern="1200">
                <a:solidFill>
                  <a:schemeClr val="tx1"/>
                </a:solidFill>
                <a:latin typeface="+mn-lt"/>
                <a:ea typeface="+mn-ea"/>
                <a:cs typeface="+mn-cs"/>
              </a:defRPr>
            </a:lvl9pPr>
          </a:lstStyle>
          <a:p>
            <a:pPr marL="0" indent="0">
              <a:lnSpc>
                <a:spcPct val="120000"/>
              </a:lnSpc>
              <a:buNone/>
            </a:pPr>
            <a:r>
              <a:rPr kumimoji="0" lang="zh-TW" altLang="en-US" sz="1800" b="1" dirty="0">
                <a:solidFill>
                  <a:schemeClr val="accent6">
                    <a:lumMod val="75000"/>
                  </a:schemeClr>
                </a:solidFill>
              </a:rPr>
              <a:t>從右側</a:t>
            </a:r>
            <a:r>
              <a:rPr kumimoji="0" lang="en-US" altLang="zh-TW" sz="1800" b="1" dirty="0">
                <a:solidFill>
                  <a:schemeClr val="accent6">
                    <a:lumMod val="75000"/>
                  </a:schemeClr>
                </a:solidFill>
              </a:rPr>
              <a:t>L1~L5</a:t>
            </a:r>
            <a:r>
              <a:rPr kumimoji="0" lang="zh-TW" altLang="en-US" sz="1800" b="1" dirty="0">
                <a:solidFill>
                  <a:schemeClr val="accent6">
                    <a:lumMod val="75000"/>
                  </a:schemeClr>
                </a:solidFill>
              </a:rPr>
              <a:t>智慧化層次中選擇最適合提案廠商之敘述，填寫至左側欄位中，</a:t>
            </a:r>
            <a:endParaRPr kumimoji="0" lang="en-US" altLang="zh-TW" sz="1800" b="1" dirty="0">
              <a:solidFill>
                <a:schemeClr val="accent6">
                  <a:lumMod val="75000"/>
                </a:schemeClr>
              </a:solidFill>
            </a:endParaRPr>
          </a:p>
          <a:p>
            <a:pPr marL="0" indent="0">
              <a:lnSpc>
                <a:spcPct val="120000"/>
              </a:lnSpc>
              <a:buNone/>
            </a:pPr>
            <a:r>
              <a:rPr kumimoji="0" lang="zh-TW" altLang="en-US" sz="1800" b="1" dirty="0">
                <a:solidFill>
                  <a:schemeClr val="accent6">
                    <a:lumMod val="75000"/>
                  </a:schemeClr>
                </a:solidFill>
              </a:rPr>
              <a:t>並加以說明。</a:t>
            </a:r>
            <a:endParaRPr kumimoji="0" lang="en-US" altLang="zh-TW" sz="1800" b="1" dirty="0">
              <a:solidFill>
                <a:schemeClr val="accent6">
                  <a:lumMod val="75000"/>
                </a:schemeClr>
              </a:solidFill>
            </a:endParaRPr>
          </a:p>
        </p:txBody>
      </p:sp>
      <p:pic>
        <p:nvPicPr>
          <p:cNvPr id="9" name="圖片 8"/>
          <p:cNvPicPr>
            <a:picLocks noChangeAspect="1"/>
          </p:cNvPicPr>
          <p:nvPr/>
        </p:nvPicPr>
        <p:blipFill>
          <a:blip r:embed="rId3"/>
          <a:stretch>
            <a:fillRect/>
          </a:stretch>
        </p:blipFill>
        <p:spPr>
          <a:xfrm>
            <a:off x="1189878" y="2930246"/>
            <a:ext cx="6073070" cy="3268331"/>
          </a:xfrm>
          <a:prstGeom prst="rect">
            <a:avLst/>
          </a:prstGeom>
        </p:spPr>
      </p:pic>
      <p:sp>
        <p:nvSpPr>
          <p:cNvPr id="7" name="投影片編號版面配置區 2">
            <a:extLst>
              <a:ext uri="{FF2B5EF4-FFF2-40B4-BE49-F238E27FC236}">
                <a16:creationId xmlns:a16="http://schemas.microsoft.com/office/drawing/2014/main" id="{EAB7671F-4661-6867-3C29-359E6C8D90CF}"/>
              </a:ext>
            </a:extLst>
          </p:cNvPr>
          <p:cNvSpPr txBox="1">
            <a:spLocks/>
          </p:cNvSpPr>
          <p:nvPr/>
        </p:nvSpPr>
        <p:spPr>
          <a:xfrm>
            <a:off x="6591300" y="6030058"/>
            <a:ext cx="2057400" cy="337038"/>
          </a:xfrm>
          <a:prstGeom prst="rect">
            <a:avLst/>
          </a:prstGeom>
        </p:spPr>
        <p:txBody>
          <a:bodyPr vert="horz" lIns="84406" tIns="42203" rIns="84406" bIns="42203" rtlCol="0" anchor="ctr"/>
          <a:lstStyle>
            <a:defPPr>
              <a:defRPr lang="zh-TW"/>
            </a:defPPr>
            <a:lvl1pPr algn="r">
              <a:defRPr sz="1200">
                <a:solidFill>
                  <a:schemeClr val="tx1">
                    <a:tint val="75000"/>
                  </a:schemeClr>
                </a:solidFill>
              </a:defRPr>
            </a:lvl1pPr>
          </a:lstStyle>
          <a:p>
            <a:fld id="{399568F1-1F4A-4DD5-A767-535B5DC69A90}" type="slidenum">
              <a:rPr lang="zh-TW" altLang="en-US" sz="1400"/>
              <a:pPr/>
              <a:t>34</a:t>
            </a:fld>
            <a:endParaRPr lang="zh-TW" altLang="en-US" sz="1400" dirty="0"/>
          </a:p>
        </p:txBody>
      </p:sp>
    </p:spTree>
    <p:extLst>
      <p:ext uri="{BB962C8B-B14F-4D97-AF65-F5344CB8AC3E}">
        <p14:creationId xmlns:p14="http://schemas.microsoft.com/office/powerpoint/2010/main" val="359051755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a:extLst>
              <a:ext uri="{FF2B5EF4-FFF2-40B4-BE49-F238E27FC236}">
                <a16:creationId xmlns:a16="http://schemas.microsoft.com/office/drawing/2014/main" id="{5B8B94FD-5630-40EA-8C74-0AD8CC5390E4}"/>
              </a:ext>
            </a:extLst>
          </p:cNvPr>
          <p:cNvSpPr>
            <a:spLocks noChangeArrowheads="1"/>
          </p:cNvSpPr>
          <p:nvPr/>
        </p:nvSpPr>
        <p:spPr bwMode="auto">
          <a:xfrm>
            <a:off x="417635" y="603739"/>
            <a:ext cx="8308731" cy="435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ctr"/>
          <a:lstStyle/>
          <a:p>
            <a:pPr algn="ctr">
              <a:spcBef>
                <a:spcPct val="50000"/>
              </a:spcBef>
            </a:pPr>
            <a:r>
              <a:rPr lang="zh-TW" altLang="en-US" sz="3600" b="1" dirty="0">
                <a:solidFill>
                  <a:srgbClr val="195999"/>
                </a:solidFill>
                <a:latin typeface="Arial" panose="020B0604020202020204" pitchFamily="34" charset="0"/>
                <a:ea typeface="微軟正黑體" panose="020B0604030504040204" pitchFamily="34" charset="-120"/>
              </a:rPr>
              <a:t>捌</a:t>
            </a:r>
            <a:r>
              <a:rPr lang="en-US" altLang="zh-TW" sz="3600" b="1" dirty="0">
                <a:solidFill>
                  <a:srgbClr val="195999"/>
                </a:solidFill>
                <a:latin typeface="微軟正黑體" panose="020B0604030504040204" pitchFamily="34" charset="-120"/>
                <a:ea typeface="微軟正黑體" panose="020B0604030504040204" pitchFamily="34" charset="-120"/>
              </a:rPr>
              <a:t>﹑</a:t>
            </a:r>
            <a:r>
              <a:rPr lang="zh-TW" altLang="en-US" sz="3600" b="1" dirty="0">
                <a:solidFill>
                  <a:srgbClr val="195999"/>
                </a:solidFill>
                <a:latin typeface="Arial" panose="020B0604020202020204" pitchFamily="34" charset="0"/>
                <a:ea typeface="微軟正黑體" panose="020B0604030504040204" pitchFamily="34" charset="-120"/>
              </a:rPr>
              <a:t>結案報告撰寫說明</a:t>
            </a:r>
          </a:p>
        </p:txBody>
      </p:sp>
      <p:sp>
        <p:nvSpPr>
          <p:cNvPr id="5" name="內容版面配置區 2">
            <a:extLst>
              <a:ext uri="{FF2B5EF4-FFF2-40B4-BE49-F238E27FC236}">
                <a16:creationId xmlns:a16="http://schemas.microsoft.com/office/drawing/2014/main" id="{A79E8513-DB85-49A8-99C4-A7E43EBD539B}"/>
              </a:ext>
            </a:extLst>
          </p:cNvPr>
          <p:cNvSpPr>
            <a:spLocks noGrp="1"/>
          </p:cNvSpPr>
          <p:nvPr>
            <p:ph idx="1"/>
          </p:nvPr>
        </p:nvSpPr>
        <p:spPr>
          <a:xfrm>
            <a:off x="546692" y="1103879"/>
            <a:ext cx="3556993" cy="435220"/>
          </a:xfrm>
        </p:spPr>
        <p:txBody>
          <a:bodyPr>
            <a:normAutofit fontScale="92500"/>
          </a:bodyPr>
          <a:lstStyle/>
          <a:p>
            <a:pPr>
              <a:buFont typeface="Wingdings" panose="05000000000000000000" pitchFamily="2" charset="2"/>
              <a:buChar char="n"/>
            </a:pPr>
            <a:r>
              <a:rPr lang="zh-TW" altLang="en-US" sz="1800" b="1" dirty="0"/>
              <a:t>附件五</a:t>
            </a:r>
            <a:r>
              <a:rPr lang="zh-TW" altLang="en-US" sz="1600" b="1" dirty="0"/>
              <a:t>、</a:t>
            </a:r>
            <a:r>
              <a:rPr lang="zh-TW" altLang="zh-TW" sz="1800" b="1" dirty="0"/>
              <a:t>全程執行總報告成效表</a:t>
            </a:r>
            <a:endParaRPr lang="en-US" altLang="zh-TW" sz="1600" b="1" dirty="0"/>
          </a:p>
        </p:txBody>
      </p:sp>
      <p:sp>
        <p:nvSpPr>
          <p:cNvPr id="6" name="內容版面配置區 2">
            <a:extLst>
              <a:ext uri="{FF2B5EF4-FFF2-40B4-BE49-F238E27FC236}">
                <a16:creationId xmlns:a16="http://schemas.microsoft.com/office/drawing/2014/main" id="{A2BCA102-7664-4042-8F7B-409CA3E19A97}"/>
              </a:ext>
            </a:extLst>
          </p:cNvPr>
          <p:cNvSpPr txBox="1">
            <a:spLocks/>
          </p:cNvSpPr>
          <p:nvPr/>
        </p:nvSpPr>
        <p:spPr bwMode="auto">
          <a:xfrm>
            <a:off x="837333" y="1343514"/>
            <a:ext cx="3059232" cy="7004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84406" tIns="42203" rIns="84406" bIns="42203" numCol="1" anchor="t" anchorCtr="0" compatLnSpc="1">
            <a:prstTxWarp prst="textNoShape">
              <a:avLst/>
            </a:prstTxWarp>
            <a:noAutofit/>
          </a:bodyPr>
          <a:lstStyle>
            <a:lvl1pPr marL="273050" indent="-273050" algn="l" rtl="0" eaLnBrk="0" fontAlgn="base" hangingPunct="0">
              <a:spcBef>
                <a:spcPts val="575"/>
              </a:spcBef>
              <a:spcAft>
                <a:spcPct val="0"/>
              </a:spcAft>
              <a:buClr>
                <a:schemeClr val="accent1"/>
              </a:buClr>
              <a:buSzPct val="85000"/>
              <a:buFont typeface="Wingdings 2" pitchFamily="18" charset="2"/>
              <a:buChar char=""/>
              <a:defRPr sz="2600" kern="1200">
                <a:solidFill>
                  <a:schemeClr val="tx1"/>
                </a:solidFill>
                <a:latin typeface="微軟正黑體" panose="020B0604030504040204" pitchFamily="34" charset="-120"/>
                <a:ea typeface="微軟正黑體" panose="020B0604030504040204" pitchFamily="34" charset="-120"/>
                <a:cs typeface="+mn-cs"/>
              </a:defRPr>
            </a:lvl1pPr>
            <a:lvl2pPr marL="547688" indent="-228600" algn="l" rtl="0" eaLnBrk="0" fontAlgn="base" hangingPunct="0">
              <a:spcBef>
                <a:spcPts val="375"/>
              </a:spcBef>
              <a:spcAft>
                <a:spcPct val="0"/>
              </a:spcAft>
              <a:buClr>
                <a:schemeClr val="accent2"/>
              </a:buClr>
              <a:buSzPct val="85000"/>
              <a:buFont typeface="Wingdings 2" pitchFamily="18" charset="2"/>
              <a:buChar char=""/>
              <a:defRPr sz="2400" kern="1200">
                <a:solidFill>
                  <a:schemeClr val="tx1"/>
                </a:solidFill>
                <a:latin typeface="微軟正黑體" panose="020B0604030504040204" pitchFamily="34" charset="-120"/>
                <a:ea typeface="微軟正黑體" panose="020B0604030504040204" pitchFamily="34" charset="-120"/>
                <a:cs typeface="+mn-cs"/>
              </a:defRPr>
            </a:lvl2pPr>
            <a:lvl3pPr marL="822325" indent="-228600" algn="l" rtl="0" eaLnBrk="0" fontAlgn="base" hangingPunct="0">
              <a:spcBef>
                <a:spcPts val="375"/>
              </a:spcBef>
              <a:spcAft>
                <a:spcPct val="0"/>
              </a:spcAft>
              <a:buClr>
                <a:srgbClr val="F6D3AA"/>
              </a:buClr>
              <a:buSzPct val="85000"/>
              <a:buFont typeface="Wingdings 2" pitchFamily="18" charset="2"/>
              <a:buChar char=""/>
              <a:defRPr sz="2000" kern="1200">
                <a:solidFill>
                  <a:schemeClr val="tx1"/>
                </a:solidFill>
                <a:latin typeface="微軟正黑體" panose="020B0604030504040204" pitchFamily="34" charset="-120"/>
                <a:ea typeface="微軟正黑體" panose="020B0604030504040204" pitchFamily="34" charset="-120"/>
                <a:cs typeface="+mn-cs"/>
              </a:defRPr>
            </a:lvl3pPr>
            <a:lvl4pPr marL="1096963" indent="-228600" algn="l" rtl="0" eaLnBrk="0" fontAlgn="base" hangingPunct="0">
              <a:spcBef>
                <a:spcPts val="375"/>
              </a:spcBef>
              <a:spcAft>
                <a:spcPct val="0"/>
              </a:spcAft>
              <a:buClr>
                <a:srgbClr val="E66C7D"/>
              </a:buClr>
              <a:buSzPct val="80000"/>
              <a:buFont typeface="Wingdings 2" pitchFamily="18" charset="2"/>
              <a:buChar char=""/>
              <a:defRPr sz="2000" kern="1200">
                <a:solidFill>
                  <a:schemeClr val="tx1"/>
                </a:solidFill>
                <a:latin typeface="微軟正黑體" panose="020B0604030504040204" pitchFamily="34" charset="-120"/>
                <a:ea typeface="微軟正黑體" panose="020B0604030504040204" pitchFamily="34" charset="-120"/>
                <a:cs typeface="+mn-cs"/>
              </a:defRPr>
            </a:lvl4pPr>
            <a:lvl5pPr marL="1371600" indent="-228600" algn="l" rtl="0" eaLnBrk="0" fontAlgn="base" hangingPunct="0">
              <a:spcBef>
                <a:spcPts val="375"/>
              </a:spcBef>
              <a:spcAft>
                <a:spcPct val="0"/>
              </a:spcAft>
              <a:buClr>
                <a:srgbClr val="E66C7D"/>
              </a:buClr>
              <a:buChar char="o"/>
              <a:defRPr sz="2000" kern="1200">
                <a:solidFill>
                  <a:schemeClr val="tx1"/>
                </a:solidFill>
                <a:latin typeface="微軟正黑體" panose="020B0604030504040204" pitchFamily="34" charset="-120"/>
                <a:ea typeface="微軟正黑體" panose="020B0604030504040204" pitchFamily="34" charset="-120"/>
                <a:cs typeface="+mn-cs"/>
              </a:defRPr>
            </a:lvl5pPr>
            <a:lvl6pPr marL="1645920" indent="-228600" algn="l" rtl="0" eaLnBrk="1" latinLnBrk="0" hangingPunct="1">
              <a:spcBef>
                <a:spcPts val="370"/>
              </a:spcBef>
              <a:buClr>
                <a:schemeClr val="accent3"/>
              </a:buClr>
              <a:buChar char="•"/>
              <a:defRPr kumimoji="0" sz="1800" kern="1200" baseline="0">
                <a:solidFill>
                  <a:schemeClr val="tx1"/>
                </a:solidFill>
                <a:latin typeface="+mn-lt"/>
                <a:ea typeface="+mn-ea"/>
                <a:cs typeface="+mn-cs"/>
              </a:defRPr>
            </a:lvl6pPr>
            <a:lvl7pPr marL="1920240" indent="-228600" algn="l" rtl="0" eaLnBrk="1" latinLnBrk="0" hangingPunct="1">
              <a:spcBef>
                <a:spcPts val="370"/>
              </a:spcBef>
              <a:buClr>
                <a:schemeClr val="accent2"/>
              </a:buClr>
              <a:buChar char="•"/>
              <a:defRPr kumimoji="0" sz="1800" kern="1200">
                <a:solidFill>
                  <a:schemeClr val="tx1"/>
                </a:solidFill>
                <a:latin typeface="+mn-lt"/>
                <a:ea typeface="+mn-ea"/>
                <a:cs typeface="+mn-cs"/>
              </a:defRPr>
            </a:lvl7pPr>
            <a:lvl8pPr marL="2194560" indent="-228600" algn="l" rtl="0" eaLnBrk="1" latinLnBrk="0" hangingPunct="1">
              <a:spcBef>
                <a:spcPts val="370"/>
              </a:spcBef>
              <a:buClr>
                <a:schemeClr val="accent1">
                  <a:tint val="60000"/>
                </a:schemeClr>
              </a:buClr>
              <a:buChar char="•"/>
              <a:defRPr kumimoji="0" sz="1800" kern="1200">
                <a:solidFill>
                  <a:schemeClr val="tx1"/>
                </a:solidFill>
                <a:latin typeface="+mn-lt"/>
                <a:ea typeface="+mn-ea"/>
                <a:cs typeface="+mn-cs"/>
              </a:defRPr>
            </a:lvl8pPr>
            <a:lvl9pPr marL="2468880" indent="-228600" algn="l" rtl="0" eaLnBrk="1" latinLnBrk="0" hangingPunct="1">
              <a:spcBef>
                <a:spcPts val="370"/>
              </a:spcBef>
              <a:buClr>
                <a:schemeClr val="accent2">
                  <a:tint val="60000"/>
                </a:schemeClr>
              </a:buClr>
              <a:buChar char="•"/>
              <a:defRPr kumimoji="0" sz="1800" kern="1200">
                <a:solidFill>
                  <a:schemeClr val="tx1"/>
                </a:solidFill>
                <a:latin typeface="+mn-lt"/>
                <a:ea typeface="+mn-ea"/>
                <a:cs typeface="+mn-cs"/>
              </a:defRPr>
            </a:lvl9pPr>
          </a:lstStyle>
          <a:p>
            <a:pPr marL="0" indent="0">
              <a:lnSpc>
                <a:spcPct val="120000"/>
              </a:lnSpc>
              <a:buNone/>
            </a:pPr>
            <a:r>
              <a:rPr kumimoji="0" lang="en-US" altLang="zh-TW" sz="1800" b="1" dirty="0">
                <a:solidFill>
                  <a:schemeClr val="accent6">
                    <a:lumMod val="75000"/>
                  </a:schemeClr>
                </a:solidFill>
              </a:rPr>
              <a:t>※</a:t>
            </a:r>
            <a:r>
              <a:rPr kumimoji="0" lang="zh-TW" altLang="en-US" sz="1800" b="1" dirty="0">
                <a:solidFill>
                  <a:schemeClr val="accent6">
                    <a:lumMod val="75000"/>
                  </a:schemeClr>
                </a:solidFill>
              </a:rPr>
              <a:t>填寫本年度成效實際值與結案後兩年之預估值，並加總合計。</a:t>
            </a:r>
            <a:endParaRPr kumimoji="0" lang="en-US" altLang="zh-TW" sz="1800" b="1" dirty="0">
              <a:solidFill>
                <a:schemeClr val="accent6">
                  <a:lumMod val="75000"/>
                </a:schemeClr>
              </a:solidFill>
            </a:endParaRPr>
          </a:p>
        </p:txBody>
      </p:sp>
      <p:pic>
        <p:nvPicPr>
          <p:cNvPr id="7" name="圖片 6"/>
          <p:cNvPicPr>
            <a:picLocks noChangeAspect="1"/>
          </p:cNvPicPr>
          <p:nvPr/>
        </p:nvPicPr>
        <p:blipFill>
          <a:blip r:embed="rId3"/>
          <a:stretch>
            <a:fillRect/>
          </a:stretch>
        </p:blipFill>
        <p:spPr>
          <a:xfrm>
            <a:off x="252172" y="4125794"/>
            <a:ext cx="3562847" cy="990738"/>
          </a:xfrm>
          <a:prstGeom prst="rect">
            <a:avLst/>
          </a:prstGeom>
          <a:ln>
            <a:solidFill>
              <a:schemeClr val="tx1"/>
            </a:solidFill>
          </a:ln>
        </p:spPr>
      </p:pic>
      <p:sp>
        <p:nvSpPr>
          <p:cNvPr id="10" name="矩形圖說文字 9"/>
          <p:cNvSpPr/>
          <p:nvPr/>
        </p:nvSpPr>
        <p:spPr>
          <a:xfrm>
            <a:off x="916823" y="3352800"/>
            <a:ext cx="1634788" cy="653878"/>
          </a:xfrm>
          <a:prstGeom prst="wedgeRectCallou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tLang="zh-TW" sz="2000" dirty="0">
              <a:solidFill>
                <a:schemeClr val="tx1"/>
              </a:solidFill>
            </a:endParaRPr>
          </a:p>
          <a:p>
            <a:pPr algn="ctr"/>
            <a:endParaRPr lang="en-US" altLang="zh-TW" sz="2000" dirty="0">
              <a:solidFill>
                <a:schemeClr val="tx1"/>
              </a:solidFill>
            </a:endParaRPr>
          </a:p>
          <a:p>
            <a:pPr algn="ctr"/>
            <a:r>
              <a:rPr kumimoji="0" lang="zh-TW" altLang="en-US" sz="1800" b="1" dirty="0">
                <a:solidFill>
                  <a:schemeClr val="accent6">
                    <a:lumMod val="75000"/>
                  </a:schemeClr>
                </a:solidFill>
                <a:latin typeface="微軟正黑體" panose="020B0604030504040204" pitchFamily="34" charset="-120"/>
                <a:ea typeface="微軟正黑體" panose="020B0604030504040204" pitchFamily="34" charset="-120"/>
              </a:rPr>
              <a:t>最下方需簽名或用印</a:t>
            </a:r>
            <a:endParaRPr kumimoji="0" lang="en-US" altLang="zh-TW" sz="1800" b="1" dirty="0">
              <a:solidFill>
                <a:schemeClr val="accent6">
                  <a:lumMod val="75000"/>
                </a:schemeClr>
              </a:solidFill>
              <a:latin typeface="微軟正黑體" panose="020B0604030504040204" pitchFamily="34" charset="-120"/>
              <a:ea typeface="微軟正黑體" panose="020B0604030504040204" pitchFamily="34" charset="-120"/>
            </a:endParaRPr>
          </a:p>
          <a:p>
            <a:pPr algn="ctr"/>
            <a:endParaRPr lang="zh-TW" altLang="en-US" sz="4000" dirty="0"/>
          </a:p>
        </p:txBody>
      </p:sp>
      <p:pic>
        <p:nvPicPr>
          <p:cNvPr id="9" name="圖片 8"/>
          <p:cNvPicPr>
            <a:picLocks noChangeAspect="1"/>
          </p:cNvPicPr>
          <p:nvPr/>
        </p:nvPicPr>
        <p:blipFill>
          <a:blip r:embed="rId4"/>
          <a:stretch>
            <a:fillRect/>
          </a:stretch>
        </p:blipFill>
        <p:spPr>
          <a:xfrm>
            <a:off x="3978110" y="1604019"/>
            <a:ext cx="4748256" cy="3590145"/>
          </a:xfrm>
          <a:prstGeom prst="rect">
            <a:avLst/>
          </a:prstGeom>
        </p:spPr>
      </p:pic>
      <p:sp>
        <p:nvSpPr>
          <p:cNvPr id="8" name="投影片編號版面配置區 2">
            <a:extLst>
              <a:ext uri="{FF2B5EF4-FFF2-40B4-BE49-F238E27FC236}">
                <a16:creationId xmlns:a16="http://schemas.microsoft.com/office/drawing/2014/main" id="{2FE77062-B122-3EBA-DA3B-C2602A4E0AD6}"/>
              </a:ext>
            </a:extLst>
          </p:cNvPr>
          <p:cNvSpPr txBox="1">
            <a:spLocks/>
          </p:cNvSpPr>
          <p:nvPr/>
        </p:nvSpPr>
        <p:spPr>
          <a:xfrm>
            <a:off x="6591300" y="6030058"/>
            <a:ext cx="2057400" cy="337038"/>
          </a:xfrm>
          <a:prstGeom prst="rect">
            <a:avLst/>
          </a:prstGeom>
        </p:spPr>
        <p:txBody>
          <a:bodyPr vert="horz" lIns="84406" tIns="42203" rIns="84406" bIns="42203" rtlCol="0" anchor="ctr"/>
          <a:lstStyle>
            <a:defPPr>
              <a:defRPr lang="zh-TW"/>
            </a:defPPr>
            <a:lvl1pPr algn="r">
              <a:defRPr sz="1200">
                <a:solidFill>
                  <a:schemeClr val="tx1">
                    <a:tint val="75000"/>
                  </a:schemeClr>
                </a:solidFill>
              </a:defRPr>
            </a:lvl1pPr>
          </a:lstStyle>
          <a:p>
            <a:fld id="{399568F1-1F4A-4DD5-A767-535B5DC69A90}" type="slidenum">
              <a:rPr lang="zh-TW" altLang="en-US" sz="1400"/>
              <a:pPr/>
              <a:t>35</a:t>
            </a:fld>
            <a:endParaRPr lang="zh-TW" altLang="en-US" sz="1400" dirty="0"/>
          </a:p>
        </p:txBody>
      </p:sp>
    </p:spTree>
    <p:extLst>
      <p:ext uri="{BB962C8B-B14F-4D97-AF65-F5344CB8AC3E}">
        <p14:creationId xmlns:p14="http://schemas.microsoft.com/office/powerpoint/2010/main" val="27668402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a:extLst>
              <a:ext uri="{FF2B5EF4-FFF2-40B4-BE49-F238E27FC236}">
                <a16:creationId xmlns:a16="http://schemas.microsoft.com/office/drawing/2014/main" id="{48FCA3AD-F661-4B70-8282-BCD9086DE798}"/>
              </a:ext>
            </a:extLst>
          </p:cNvPr>
          <p:cNvSpPr>
            <a:spLocks noChangeArrowheads="1"/>
          </p:cNvSpPr>
          <p:nvPr/>
        </p:nvSpPr>
        <p:spPr bwMode="auto">
          <a:xfrm>
            <a:off x="417635" y="603739"/>
            <a:ext cx="8308731" cy="435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ctr"/>
          <a:lstStyle/>
          <a:p>
            <a:pPr algn="ctr">
              <a:spcBef>
                <a:spcPct val="50000"/>
              </a:spcBef>
            </a:pPr>
            <a:r>
              <a:rPr lang="zh-TW" altLang="en-US" sz="3600" b="1" dirty="0">
                <a:solidFill>
                  <a:srgbClr val="195999"/>
                </a:solidFill>
                <a:latin typeface="Arial" panose="020B0604020202020204" pitchFamily="34" charset="0"/>
                <a:ea typeface="微軟正黑體" panose="020B0604030504040204" pitchFamily="34" charset="-120"/>
              </a:rPr>
              <a:t>附件</a:t>
            </a:r>
            <a:r>
              <a:rPr lang="en-US" altLang="zh-TW" sz="3600" b="1" dirty="0">
                <a:solidFill>
                  <a:srgbClr val="195999"/>
                </a:solidFill>
                <a:latin typeface="微軟正黑體" panose="020B0604030504040204" pitchFamily="34" charset="-120"/>
                <a:ea typeface="微軟正黑體" panose="020B0604030504040204" pitchFamily="34" charset="-120"/>
              </a:rPr>
              <a:t>﹑</a:t>
            </a:r>
            <a:r>
              <a:rPr lang="zh-TW" altLang="en-US" sz="3600" b="1" dirty="0">
                <a:solidFill>
                  <a:srgbClr val="195999"/>
                </a:solidFill>
                <a:latin typeface="Arial" panose="020B0604020202020204" pitchFamily="34" charset="0"/>
                <a:ea typeface="微軟正黑體" panose="020B0604030504040204" pitchFamily="34" charset="-120"/>
              </a:rPr>
              <a:t>結案報告膠裝順序</a:t>
            </a:r>
          </a:p>
        </p:txBody>
      </p:sp>
      <p:sp>
        <p:nvSpPr>
          <p:cNvPr id="8" name="矩形 7">
            <a:extLst>
              <a:ext uri="{FF2B5EF4-FFF2-40B4-BE49-F238E27FC236}">
                <a16:creationId xmlns:a16="http://schemas.microsoft.com/office/drawing/2014/main" id="{D21BC400-1471-4427-A135-26D203D86D38}"/>
              </a:ext>
            </a:extLst>
          </p:cNvPr>
          <p:cNvSpPr/>
          <p:nvPr/>
        </p:nvSpPr>
        <p:spPr>
          <a:xfrm>
            <a:off x="212522" y="1143394"/>
            <a:ext cx="8295752" cy="3785652"/>
          </a:xfrm>
          <a:prstGeom prst="rect">
            <a:avLst/>
          </a:prstGeom>
          <a:noFill/>
        </p:spPr>
        <p:txBody>
          <a:bodyPr wrap="square">
            <a:spAutoFit/>
          </a:bodyPr>
          <a:lstStyle/>
          <a:p>
            <a:pPr marL="316531" indent="-498474">
              <a:buFont typeface="+mj-lt"/>
              <a:buAutoNum type="arabicPeriod"/>
            </a:pPr>
            <a:r>
              <a:rPr lang="zh-TW" altLang="en-US" sz="2400" b="1" dirty="0">
                <a:latin typeface="微軟正黑體" panose="020B0604030504040204" pitchFamily="34" charset="-120"/>
                <a:ea typeface="微軟正黑體" panose="020B0604030504040204" pitchFamily="34" charset="-120"/>
              </a:rPr>
              <a:t>結案報告</a:t>
            </a:r>
            <a:endParaRPr lang="en-US" altLang="zh-TW" sz="2400" b="1" dirty="0">
              <a:latin typeface="微軟正黑體" panose="020B0604030504040204" pitchFamily="34" charset="-120"/>
              <a:ea typeface="微軟正黑體" panose="020B0604030504040204" pitchFamily="34" charset="-120"/>
            </a:endParaRPr>
          </a:p>
          <a:p>
            <a:pPr marL="316531" indent="-498474">
              <a:buFont typeface="+mj-lt"/>
              <a:buAutoNum type="arabicPeriod"/>
            </a:pPr>
            <a:r>
              <a:rPr lang="zh-TW" altLang="en-US" sz="2400" b="1" dirty="0">
                <a:latin typeface="微軟正黑體" panose="020B0604030504040204" pitchFamily="34" charset="-120"/>
                <a:ea typeface="微軟正黑體" panose="020B0604030504040204" pitchFamily="34" charset="-120"/>
              </a:rPr>
              <a:t>附件一、計畫重要成果</a:t>
            </a:r>
            <a:endParaRPr lang="en-US" altLang="zh-TW" sz="2400" b="1" dirty="0">
              <a:latin typeface="微軟正黑體" panose="020B0604030504040204" pitchFamily="34" charset="-120"/>
              <a:ea typeface="微軟正黑體" panose="020B0604030504040204" pitchFamily="34" charset="-120"/>
            </a:endParaRPr>
          </a:p>
          <a:p>
            <a:pPr marL="316531" indent="-498474">
              <a:buFont typeface="+mj-lt"/>
              <a:buAutoNum type="arabicPeriod"/>
            </a:pPr>
            <a:r>
              <a:rPr lang="zh-TW" altLang="en-US" sz="2400" b="1" dirty="0">
                <a:latin typeface="微軟正黑體" panose="020B0604030504040204" pitchFamily="34" charset="-120"/>
                <a:ea typeface="微軟正黑體" panose="020B0604030504040204" pitchFamily="34" charset="-120"/>
              </a:rPr>
              <a:t>附件二、其他重要成果資料</a:t>
            </a:r>
            <a:endParaRPr lang="en-US" altLang="zh-TW" sz="2400" b="1" dirty="0">
              <a:latin typeface="微軟正黑體" panose="020B0604030504040204" pitchFamily="34" charset="-120"/>
              <a:ea typeface="微軟正黑體" panose="020B0604030504040204" pitchFamily="34" charset="-120"/>
            </a:endParaRPr>
          </a:p>
          <a:p>
            <a:pPr marL="316531" indent="-498474">
              <a:buFont typeface="+mj-lt"/>
              <a:buAutoNum type="arabicPeriod"/>
            </a:pPr>
            <a:r>
              <a:rPr lang="zh-TW" altLang="en-US" sz="2400" b="1" dirty="0">
                <a:latin typeface="微軟正黑體" panose="020B0604030504040204" pitchFamily="34" charset="-120"/>
                <a:ea typeface="微軟正黑體" panose="020B0604030504040204" pitchFamily="34" charset="-120"/>
              </a:rPr>
              <a:t>附件三、計畫活動照片</a:t>
            </a:r>
            <a:endParaRPr lang="en-US" altLang="zh-TW" sz="2400" b="1" dirty="0">
              <a:latin typeface="微軟正黑體" panose="020B0604030504040204" pitchFamily="34" charset="-120"/>
              <a:ea typeface="微軟正黑體" panose="020B0604030504040204" pitchFamily="34" charset="-120"/>
            </a:endParaRPr>
          </a:p>
          <a:p>
            <a:pPr marL="316531" indent="-498474">
              <a:buFont typeface="+mj-lt"/>
              <a:buAutoNum type="arabicPeriod"/>
            </a:pPr>
            <a:r>
              <a:rPr lang="zh-TW" altLang="en-US" sz="2400" b="1" dirty="0">
                <a:latin typeface="微軟正黑體" panose="020B0604030504040204" pitchFamily="34" charset="-120"/>
                <a:ea typeface="微軟正黑體" panose="020B0604030504040204" pitchFamily="34" charset="-120"/>
              </a:rPr>
              <a:t>附件四、計畫成效簡報</a:t>
            </a:r>
            <a:endParaRPr lang="en-US" altLang="zh-TW" sz="2400" b="1" dirty="0">
              <a:latin typeface="微軟正黑體" panose="020B0604030504040204" pitchFamily="34" charset="-120"/>
              <a:ea typeface="微軟正黑體" panose="020B0604030504040204" pitchFamily="34" charset="-120"/>
            </a:endParaRPr>
          </a:p>
          <a:p>
            <a:pPr marL="316531" indent="-498474">
              <a:buFont typeface="+mj-lt"/>
              <a:buAutoNum type="arabicPeriod"/>
            </a:pPr>
            <a:r>
              <a:rPr lang="zh-TW" altLang="en-US" sz="2400" b="1" dirty="0">
                <a:latin typeface="微軟正黑體" panose="020B0604030504040204" pitchFamily="34" charset="-120"/>
                <a:ea typeface="微軟正黑體" panose="020B0604030504040204" pitchFamily="34" charset="-120"/>
              </a:rPr>
              <a:t>附件五、全程執行總報告成效表</a:t>
            </a:r>
            <a:r>
              <a:rPr lang="zh-TW" altLang="en-US" sz="2400" b="1" dirty="0">
                <a:solidFill>
                  <a:srgbClr val="C00000"/>
                </a:solidFill>
                <a:latin typeface="微軟正黑體" panose="020B0604030504040204" pitchFamily="34" charset="-120"/>
                <a:ea typeface="微軟正黑體" panose="020B0604030504040204" pitchFamily="34" charset="-120"/>
              </a:rPr>
              <a:t>(於最後一頁用印大小章)</a:t>
            </a:r>
            <a:endParaRPr lang="zh-TW" altLang="en-US" sz="2400" b="1" dirty="0">
              <a:latin typeface="微軟正黑體" panose="020B0604030504040204" pitchFamily="34" charset="-120"/>
              <a:ea typeface="微軟正黑體" panose="020B0604030504040204" pitchFamily="34" charset="-120"/>
            </a:endParaRPr>
          </a:p>
          <a:p>
            <a:pPr marL="316531" indent="-498474">
              <a:buFont typeface="+mj-lt"/>
              <a:buAutoNum type="arabicPeriod"/>
            </a:pPr>
            <a:r>
              <a:rPr lang="zh-TW" altLang="en-US" sz="2400" b="1" dirty="0">
                <a:latin typeface="微軟正黑體" panose="020B0604030504040204" pitchFamily="34" charset="-120"/>
                <a:ea typeface="微軟正黑體" panose="020B0604030504040204" pitchFamily="34" charset="-120"/>
              </a:rPr>
              <a:t>附件六、查核點佐證資料</a:t>
            </a:r>
          </a:p>
          <a:p>
            <a:pPr marL="316531" indent="-498474">
              <a:buFont typeface="+mj-lt"/>
              <a:buAutoNum type="arabicPeriod"/>
            </a:pPr>
            <a:r>
              <a:rPr lang="zh-TW" altLang="en-US" sz="2400" b="1" dirty="0">
                <a:latin typeface="微軟正黑體" panose="020B0604030504040204" pitchFamily="34" charset="-120"/>
                <a:ea typeface="微軟正黑體" panose="020B0604030504040204" pitchFamily="34" charset="-120"/>
              </a:rPr>
              <a:t>附件七、結案查訪</a:t>
            </a:r>
          </a:p>
          <a:p>
            <a:pPr marL="316531" indent="-498474">
              <a:buFont typeface="+mj-lt"/>
              <a:buAutoNum type="arabicPeriod"/>
            </a:pPr>
            <a:r>
              <a:rPr lang="zh-TW" altLang="en-US" sz="2400" b="1" dirty="0">
                <a:latin typeface="微軟正黑體" panose="020B0604030504040204" pitchFamily="34" charset="-120"/>
                <a:ea typeface="微軟正黑體" panose="020B0604030504040204" pitchFamily="34" charset="-120"/>
              </a:rPr>
              <a:t>附件八、計畫變更同意函文及附件</a:t>
            </a:r>
          </a:p>
          <a:p>
            <a:pPr marL="316531" indent="-498474">
              <a:buFont typeface="+mj-lt"/>
              <a:buAutoNum type="arabicPeriod"/>
            </a:pPr>
            <a:r>
              <a:rPr lang="zh-TW" altLang="en-US" sz="2400" b="1" dirty="0">
                <a:latin typeface="微軟正黑體" panose="020B0604030504040204" pitchFamily="34" charset="-120"/>
                <a:ea typeface="微軟正黑體" panose="020B0604030504040204" pitchFamily="34" charset="-120"/>
              </a:rPr>
              <a:t>附件九、正風會計財務審查通過底稿</a:t>
            </a:r>
          </a:p>
        </p:txBody>
      </p:sp>
      <p:sp>
        <p:nvSpPr>
          <p:cNvPr id="9" name="內容版面配置區 2">
            <a:extLst>
              <a:ext uri="{FF2B5EF4-FFF2-40B4-BE49-F238E27FC236}">
                <a16:creationId xmlns:a16="http://schemas.microsoft.com/office/drawing/2014/main" id="{D137EE6C-0425-4452-8A5A-D45826EE9ACD}"/>
              </a:ext>
            </a:extLst>
          </p:cNvPr>
          <p:cNvSpPr>
            <a:spLocks noGrp="1"/>
          </p:cNvSpPr>
          <p:nvPr>
            <p:ph idx="1"/>
          </p:nvPr>
        </p:nvSpPr>
        <p:spPr>
          <a:xfrm>
            <a:off x="5377018" y="1169246"/>
            <a:ext cx="3271682" cy="573630"/>
          </a:xfrm>
          <a:prstGeom prst="roundRect">
            <a:avLst/>
          </a:prstGeom>
          <a:solidFill>
            <a:schemeClr val="bg1">
              <a:lumMod val="85000"/>
            </a:schemeClr>
          </a:solidFill>
          <a:ln>
            <a:solidFill>
              <a:schemeClr val="bg1">
                <a:lumMod val="50000"/>
              </a:schemeClr>
            </a:solidFill>
          </a:ln>
        </p:spPr>
        <p:txBody>
          <a:bodyPr>
            <a:normAutofit fontScale="92500" lnSpcReduction="20000"/>
          </a:bodyPr>
          <a:lstStyle/>
          <a:p>
            <a:pPr marL="0" indent="0" algn="ctr">
              <a:buNone/>
            </a:pPr>
            <a:r>
              <a:rPr lang="zh-TW" altLang="en-US" sz="1477" b="1" dirty="0"/>
              <a:t>封面請使用灰色雲彩紙</a:t>
            </a:r>
            <a:endParaRPr lang="en-US" altLang="zh-TW" sz="1477" b="1" dirty="0"/>
          </a:p>
          <a:p>
            <a:pPr marL="0" indent="0" algn="ctr">
              <a:buNone/>
            </a:pPr>
            <a:r>
              <a:rPr lang="zh-TW" altLang="en-US" sz="1477" b="1" dirty="0"/>
              <a:t>書背格式於結案報告範例第</a:t>
            </a:r>
            <a:r>
              <a:rPr lang="en-US" altLang="zh-TW" sz="1477" b="1" dirty="0"/>
              <a:t>Ⅱ</a:t>
            </a:r>
            <a:r>
              <a:rPr lang="zh-TW" altLang="en-US" sz="1477" b="1" dirty="0"/>
              <a:t>頁</a:t>
            </a:r>
            <a:endParaRPr lang="en-US" altLang="zh-TW" sz="1477" b="1" dirty="0"/>
          </a:p>
        </p:txBody>
      </p:sp>
      <p:sp>
        <p:nvSpPr>
          <p:cNvPr id="10" name="圖說文字: 直線加上框線和強調線 9">
            <a:extLst>
              <a:ext uri="{FF2B5EF4-FFF2-40B4-BE49-F238E27FC236}">
                <a16:creationId xmlns:a16="http://schemas.microsoft.com/office/drawing/2014/main" id="{8A85B4EE-FA18-4D18-8929-E7F59A84A3A5}"/>
              </a:ext>
            </a:extLst>
          </p:cNvPr>
          <p:cNvSpPr/>
          <p:nvPr/>
        </p:nvSpPr>
        <p:spPr>
          <a:xfrm>
            <a:off x="5813658" y="3508560"/>
            <a:ext cx="3191006" cy="1228863"/>
          </a:xfrm>
          <a:prstGeom prst="accentBorderCallout1">
            <a:avLst>
              <a:gd name="adj1" fmla="val 39200"/>
              <a:gd name="adj2" fmla="val -3543"/>
              <a:gd name="adj3" fmla="val 38693"/>
              <a:gd name="adj4" fmla="val -78386"/>
            </a:avLst>
          </a:prstGeom>
          <a:solidFill>
            <a:schemeClr val="accent1">
              <a:lumMod val="20000"/>
              <a:lumOff val="80000"/>
            </a:schemeClr>
          </a:solidFill>
          <a:ln w="19050">
            <a:solidFill>
              <a:schemeClr val="tx2"/>
            </a:solidFill>
          </a:ln>
        </p:spPr>
        <p:txBody>
          <a:bodyPr wrap="square">
            <a:spAutoFit/>
          </a:bodyPr>
          <a:lstStyle/>
          <a:p>
            <a:pPr marL="0" lvl="4"/>
            <a:r>
              <a:rPr lang="zh-TW" altLang="en-US" sz="1477" b="1" dirty="0">
                <a:latin typeface="微軟正黑體" panose="020B0604030504040204" pitchFamily="34" charset="-120"/>
                <a:ea typeface="微軟正黑體" panose="020B0604030504040204" pitchFamily="34" charset="-120"/>
              </a:rPr>
              <a:t>內容包含</a:t>
            </a:r>
            <a:r>
              <a:rPr lang="en-US" altLang="zh-TW" sz="1477" b="1" dirty="0">
                <a:latin typeface="微軟正黑體" panose="020B0604030504040204" pitchFamily="34" charset="-120"/>
                <a:ea typeface="微軟正黑體" panose="020B0604030504040204" pitchFamily="34" charset="-120"/>
              </a:rPr>
              <a:t>(</a:t>
            </a:r>
            <a:r>
              <a:rPr lang="zh-TW" altLang="en-US" sz="1477" b="1" dirty="0">
                <a:latin typeface="微軟正黑體" panose="020B0604030504040204" pitchFamily="34" charset="-120"/>
                <a:ea typeface="微軟正黑體" panose="020B0604030504040204" pitchFamily="34" charset="-120"/>
              </a:rPr>
              <a:t>請依順序排序</a:t>
            </a:r>
            <a:r>
              <a:rPr lang="en-US" altLang="zh-TW" sz="1477" b="1" dirty="0">
                <a:latin typeface="微軟正黑體" panose="020B0604030504040204" pitchFamily="34" charset="-120"/>
                <a:ea typeface="微軟正黑體" panose="020B0604030504040204" pitchFamily="34" charset="-120"/>
              </a:rPr>
              <a:t>)</a:t>
            </a:r>
            <a:r>
              <a:rPr lang="zh-TW" altLang="en-US" sz="1477" b="1" dirty="0">
                <a:latin typeface="微軟正黑體" panose="020B0604030504040204" pitchFamily="34" charset="-120"/>
                <a:ea typeface="微軟正黑體" panose="020B0604030504040204" pitchFamily="34" charset="-120"/>
              </a:rPr>
              <a:t>：</a:t>
            </a:r>
            <a:endParaRPr lang="en-US" altLang="zh-TW" sz="1477" b="1" dirty="0">
              <a:latin typeface="微軟正黑體" panose="020B0604030504040204" pitchFamily="34" charset="-120"/>
              <a:ea typeface="微軟正黑體" panose="020B0604030504040204" pitchFamily="34" charset="-120"/>
            </a:endParaRPr>
          </a:p>
          <a:p>
            <a:pPr marL="0" lvl="4"/>
            <a:r>
              <a:rPr lang="en-US" altLang="zh-TW" sz="1477" b="1" dirty="0">
                <a:latin typeface="微軟正黑體" panose="020B0604030504040204" pitchFamily="34" charset="-120"/>
                <a:ea typeface="微軟正黑體" panose="020B0604030504040204" pitchFamily="34" charset="-120"/>
              </a:rPr>
              <a:t>1.</a:t>
            </a:r>
            <a:r>
              <a:rPr lang="zh-TW" altLang="en-US" sz="1477" b="1" dirty="0">
                <a:latin typeface="微軟正黑體" panose="020B0604030504040204" pitchFamily="34" charset="-120"/>
                <a:ea typeface="微軟正黑體" panose="020B0604030504040204" pitchFamily="34" charset="-120"/>
              </a:rPr>
              <a:t>個案計畫委員意見彙總表</a:t>
            </a:r>
          </a:p>
          <a:p>
            <a:pPr marL="0" lvl="4"/>
            <a:r>
              <a:rPr lang="en-US" altLang="zh-TW" sz="1477" b="1" dirty="0">
                <a:latin typeface="微軟正黑體" panose="020B0604030504040204" pitchFamily="34" charset="-120"/>
                <a:ea typeface="微軟正黑體" panose="020B0604030504040204" pitchFamily="34" charset="-120"/>
              </a:rPr>
              <a:t>2.</a:t>
            </a:r>
            <a:r>
              <a:rPr lang="zh-TW" altLang="en-US" sz="1477" b="1" dirty="0">
                <a:latin typeface="微軟正黑體" panose="020B0604030504040204" pitchFamily="34" charset="-120"/>
                <a:ea typeface="微軟正黑體" panose="020B0604030504040204" pitchFamily="34" charset="-120"/>
              </a:rPr>
              <a:t>查訪計畫審查意見及回復說明</a:t>
            </a:r>
          </a:p>
          <a:p>
            <a:pPr marL="0" lvl="4"/>
            <a:r>
              <a:rPr lang="en-US" altLang="zh-TW" sz="1477" b="1" dirty="0">
                <a:latin typeface="微軟正黑體" panose="020B0604030504040204" pitchFamily="34" charset="-120"/>
                <a:ea typeface="微軟正黑體" panose="020B0604030504040204" pitchFamily="34" charset="-120"/>
              </a:rPr>
              <a:t>3.</a:t>
            </a:r>
            <a:r>
              <a:rPr lang="zh-TW" altLang="en-US" sz="1477" b="1" dirty="0">
                <a:latin typeface="微軟正黑體" panose="020B0604030504040204" pitchFamily="34" charset="-120"/>
                <a:ea typeface="微軟正黑體" panose="020B0604030504040204" pitchFamily="34" charset="-120"/>
              </a:rPr>
              <a:t>結案查訪第</a:t>
            </a:r>
            <a:r>
              <a:rPr lang="en-US" altLang="zh-TW" sz="1477" b="1" dirty="0">
                <a:latin typeface="微軟正黑體" panose="020B0604030504040204" pitchFamily="34" charset="-120"/>
                <a:ea typeface="微軟正黑體" panose="020B0604030504040204" pitchFamily="34" charset="-120"/>
              </a:rPr>
              <a:t>O</a:t>
            </a:r>
            <a:r>
              <a:rPr lang="zh-TW" altLang="en-US" sz="1477" b="1" dirty="0">
                <a:latin typeface="微軟正黑體" panose="020B0604030504040204" pitchFamily="34" charset="-120"/>
                <a:ea typeface="微軟正黑體" panose="020B0604030504040204" pitchFamily="34" charset="-120"/>
              </a:rPr>
              <a:t>次覆核表</a:t>
            </a:r>
            <a:r>
              <a:rPr lang="en-US" altLang="zh-TW" sz="1477" b="1" dirty="0">
                <a:latin typeface="微軟正黑體" panose="020B0604030504040204" pitchFamily="34" charset="-120"/>
                <a:ea typeface="微軟正黑體" panose="020B0604030504040204" pitchFamily="34" charset="-120"/>
              </a:rPr>
              <a:t>(</a:t>
            </a:r>
            <a:r>
              <a:rPr lang="zh-TW" altLang="en-US" sz="1477" b="1" dirty="0">
                <a:latin typeface="微軟正黑體" panose="020B0604030504040204" pitchFamily="34" charset="-120"/>
                <a:ea typeface="微軟正黑體" panose="020B0604030504040204" pitchFamily="34" charset="-120"/>
              </a:rPr>
              <a:t>若無則免付</a:t>
            </a:r>
            <a:r>
              <a:rPr lang="en-US" altLang="zh-TW" sz="1477" b="1" dirty="0">
                <a:latin typeface="微軟正黑體" panose="020B0604030504040204" pitchFamily="34" charset="-120"/>
                <a:ea typeface="微軟正黑體" panose="020B0604030504040204" pitchFamily="34" charset="-120"/>
              </a:rPr>
              <a:t>)</a:t>
            </a:r>
          </a:p>
          <a:p>
            <a:pPr marL="0" lvl="4"/>
            <a:r>
              <a:rPr lang="en-US" altLang="zh-TW" sz="1477" b="1" dirty="0">
                <a:latin typeface="微軟正黑體" panose="020B0604030504040204" pitchFamily="34" charset="-120"/>
                <a:ea typeface="微軟正黑體" panose="020B0604030504040204" pitchFamily="34" charset="-120"/>
              </a:rPr>
              <a:t>4.</a:t>
            </a:r>
            <a:r>
              <a:rPr lang="zh-TW" altLang="en-US" sz="1477" b="1" dirty="0">
                <a:latin typeface="微軟正黑體" panose="020B0604030504040204" pitchFamily="34" charset="-120"/>
                <a:ea typeface="微軟正黑體" panose="020B0604030504040204" pitchFamily="34" charset="-120"/>
              </a:rPr>
              <a:t>結案查核財務審查報告書</a:t>
            </a:r>
          </a:p>
        </p:txBody>
      </p:sp>
      <p:sp>
        <p:nvSpPr>
          <p:cNvPr id="4" name="投影片編號版面配置區 2">
            <a:extLst>
              <a:ext uri="{FF2B5EF4-FFF2-40B4-BE49-F238E27FC236}">
                <a16:creationId xmlns:a16="http://schemas.microsoft.com/office/drawing/2014/main" id="{F7DC95C0-2D41-2E30-5C8E-35E15196EA9A}"/>
              </a:ext>
            </a:extLst>
          </p:cNvPr>
          <p:cNvSpPr txBox="1">
            <a:spLocks/>
          </p:cNvSpPr>
          <p:nvPr/>
        </p:nvSpPr>
        <p:spPr>
          <a:xfrm>
            <a:off x="6591300" y="6030058"/>
            <a:ext cx="2057400" cy="337038"/>
          </a:xfrm>
          <a:prstGeom prst="rect">
            <a:avLst/>
          </a:prstGeom>
        </p:spPr>
        <p:txBody>
          <a:bodyPr vert="horz" lIns="84406" tIns="42203" rIns="84406" bIns="42203" rtlCol="0" anchor="ctr"/>
          <a:lstStyle>
            <a:defPPr>
              <a:defRPr lang="zh-TW"/>
            </a:defPPr>
            <a:lvl1pPr algn="r">
              <a:defRPr sz="1200">
                <a:solidFill>
                  <a:schemeClr val="tx1">
                    <a:tint val="75000"/>
                  </a:schemeClr>
                </a:solidFill>
              </a:defRPr>
            </a:lvl1pPr>
          </a:lstStyle>
          <a:p>
            <a:fld id="{399568F1-1F4A-4DD5-A767-535B5DC69A90}" type="slidenum">
              <a:rPr lang="zh-TW" altLang="en-US" sz="1108"/>
              <a:pPr/>
              <a:t>36</a:t>
            </a:fld>
            <a:endParaRPr lang="zh-TW" altLang="en-US" sz="1108" dirty="0"/>
          </a:p>
        </p:txBody>
      </p:sp>
    </p:spTree>
    <p:extLst>
      <p:ext uri="{BB962C8B-B14F-4D97-AF65-F5344CB8AC3E}">
        <p14:creationId xmlns:p14="http://schemas.microsoft.com/office/powerpoint/2010/main" val="51791006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3"/>
          <p:cNvSpPr>
            <a:spLocks noChangeArrowheads="1"/>
          </p:cNvSpPr>
          <p:nvPr/>
        </p:nvSpPr>
        <p:spPr bwMode="auto">
          <a:xfrm>
            <a:off x="417635" y="503146"/>
            <a:ext cx="8308731" cy="435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ctr"/>
          <a:lstStyle/>
          <a:p>
            <a:pPr algn="ctr">
              <a:spcBef>
                <a:spcPct val="50000"/>
              </a:spcBef>
            </a:pPr>
            <a:r>
              <a:rPr lang="zh-TW" altLang="en-US" sz="3600" b="1" dirty="0">
                <a:solidFill>
                  <a:srgbClr val="0066CC"/>
                </a:solidFill>
                <a:latin typeface="Arial" panose="020B0604020202020204" pitchFamily="34" charset="0"/>
                <a:ea typeface="微軟正黑體" panose="020B0604030504040204" pitchFamily="34" charset="-120"/>
              </a:rPr>
              <a:t>聯絡資訊</a:t>
            </a:r>
          </a:p>
        </p:txBody>
      </p:sp>
      <p:sp>
        <p:nvSpPr>
          <p:cNvPr id="10" name="Text Box 9"/>
          <p:cNvSpPr txBox="1">
            <a:spLocks noChangeArrowheads="1"/>
          </p:cNvSpPr>
          <p:nvPr/>
        </p:nvSpPr>
        <p:spPr bwMode="auto">
          <a:xfrm>
            <a:off x="419159" y="2648681"/>
            <a:ext cx="5937447" cy="2939266"/>
          </a:xfrm>
          <a:prstGeom prst="rect">
            <a:avLst/>
          </a:prstGeom>
          <a:noFill/>
          <a:ln w="9525">
            <a:noFill/>
            <a:miter lim="800000"/>
            <a:headEnd/>
            <a:tailEnd/>
          </a:ln>
        </p:spPr>
        <p:txBody>
          <a:bodyPr wrap="square">
            <a:spAutoFit/>
          </a:bodyPr>
          <a:lstStyle/>
          <a:p>
            <a:pPr eaLnBrk="0" hangingPunct="0">
              <a:lnSpc>
                <a:spcPts val="2031"/>
              </a:lnSpc>
              <a:spcBef>
                <a:spcPts val="554"/>
              </a:spcBef>
              <a:defRPr/>
            </a:pPr>
            <a:r>
              <a:rPr lang="zh-TW" altLang="en-US" sz="2400" b="1" dirty="0">
                <a:solidFill>
                  <a:srgbClr val="0066CC"/>
                </a:solidFill>
                <a:latin typeface="微軟正黑體" panose="020B0604030504040204" pitchFamily="34" charset="-120"/>
                <a:ea typeface="微軟正黑體" panose="020B0604030504040204" pitchFamily="34" charset="-120"/>
                <a:cs typeface="Times New Roman" pitchFamily="18" charset="0"/>
              </a:rPr>
              <a:t>洽詢電話</a:t>
            </a:r>
            <a:r>
              <a:rPr lang="en-US" altLang="zh-TW" sz="2400" b="1" dirty="0">
                <a:solidFill>
                  <a:srgbClr val="0066CC"/>
                </a:solidFill>
                <a:latin typeface="微軟正黑體" panose="020B0604030504040204" pitchFamily="34" charset="-120"/>
                <a:ea typeface="微軟正黑體" panose="020B0604030504040204" pitchFamily="34" charset="-120"/>
                <a:cs typeface="Times New Roman" pitchFamily="18" charset="0"/>
              </a:rPr>
              <a:t>    </a:t>
            </a:r>
          </a:p>
          <a:p>
            <a:pPr eaLnBrk="0" hangingPunct="0">
              <a:lnSpc>
                <a:spcPts val="2031"/>
              </a:lnSpc>
              <a:spcAft>
                <a:spcPts val="554"/>
              </a:spcAft>
              <a:defRPr/>
            </a:pPr>
            <a:r>
              <a:rPr lang="zh-TW" altLang="en-US" sz="2400" b="1" dirty="0">
                <a:latin typeface="微軟正黑體" panose="020B0604030504040204" pitchFamily="34" charset="-120"/>
                <a:ea typeface="微軟正黑體" panose="020B0604030504040204" pitchFamily="34" charset="-120"/>
                <a:cs typeface="Times New Roman" pitchFamily="18" charset="0"/>
              </a:rPr>
              <a:t>（</a:t>
            </a:r>
            <a:r>
              <a:rPr lang="en-US" altLang="zh-TW" sz="2400" b="1" dirty="0">
                <a:latin typeface="微軟正黑體" panose="020B0604030504040204" pitchFamily="34" charset="-120"/>
                <a:ea typeface="微軟正黑體" panose="020B0604030504040204" pitchFamily="34" charset="-120"/>
                <a:cs typeface="Times New Roman" pitchFamily="18" charset="0"/>
              </a:rPr>
              <a:t>02</a:t>
            </a:r>
            <a:r>
              <a:rPr lang="zh-TW" altLang="en-US" sz="2400" b="1" dirty="0">
                <a:latin typeface="微軟正黑體" panose="020B0604030504040204" pitchFamily="34" charset="-120"/>
                <a:ea typeface="微軟正黑體" panose="020B0604030504040204" pitchFamily="34" charset="-120"/>
                <a:cs typeface="Times New Roman" pitchFamily="18" charset="0"/>
              </a:rPr>
              <a:t>）</a:t>
            </a:r>
            <a:r>
              <a:rPr lang="en-US" altLang="zh-TW" sz="2400" b="1" dirty="0">
                <a:latin typeface="微軟正黑體" panose="020B0604030504040204" pitchFamily="34" charset="-120"/>
                <a:ea typeface="微軟正黑體" panose="020B0604030504040204" pitchFamily="34" charset="-120"/>
                <a:cs typeface="Times New Roman" pitchFamily="18" charset="0"/>
              </a:rPr>
              <a:t>2709-0638  </a:t>
            </a:r>
            <a:r>
              <a:rPr lang="zh-TW" altLang="en-US" sz="2400" b="1" dirty="0">
                <a:latin typeface="微軟正黑體" panose="020B0604030504040204" pitchFamily="34" charset="-120"/>
                <a:ea typeface="微軟正黑體" panose="020B0604030504040204" pitchFamily="34" charset="-120"/>
                <a:cs typeface="Times New Roman" pitchFamily="18" charset="0"/>
              </a:rPr>
              <a:t>分機</a:t>
            </a:r>
            <a:r>
              <a:rPr lang="en-US" altLang="zh-TW" sz="2400" b="1" dirty="0">
                <a:latin typeface="微軟正黑體" panose="020B0604030504040204" pitchFamily="34" charset="-120"/>
                <a:ea typeface="微軟正黑體" panose="020B0604030504040204" pitchFamily="34" charset="-120"/>
                <a:cs typeface="Times New Roman" pitchFamily="18" charset="0"/>
              </a:rPr>
              <a:t>282</a:t>
            </a:r>
            <a:r>
              <a:rPr lang="zh-TW" altLang="en-US" sz="2400" b="1" dirty="0">
                <a:latin typeface="微軟正黑體" panose="020B0604030504040204" pitchFamily="34" charset="-120"/>
                <a:ea typeface="微軟正黑體" panose="020B0604030504040204" pitchFamily="34" charset="-120"/>
                <a:cs typeface="Times New Roman" pitchFamily="18" charset="0"/>
              </a:rPr>
              <a:t>李先生</a:t>
            </a:r>
            <a:endParaRPr lang="en-US" altLang="zh-TW" sz="2400" b="1" dirty="0">
              <a:latin typeface="微軟正黑體" panose="020B0604030504040204" pitchFamily="34" charset="-120"/>
              <a:ea typeface="微軟正黑體" panose="020B0604030504040204" pitchFamily="34" charset="-120"/>
              <a:cs typeface="Times New Roman" pitchFamily="18" charset="0"/>
            </a:endParaRPr>
          </a:p>
          <a:p>
            <a:pPr eaLnBrk="0" hangingPunct="0">
              <a:lnSpc>
                <a:spcPts val="2031"/>
              </a:lnSpc>
              <a:spcBef>
                <a:spcPts val="554"/>
              </a:spcBef>
              <a:defRPr/>
            </a:pPr>
            <a:r>
              <a:rPr lang="zh-TW" altLang="en-US" sz="2400" b="1" dirty="0">
                <a:solidFill>
                  <a:srgbClr val="0066CC"/>
                </a:solidFill>
                <a:latin typeface="微軟正黑體" panose="020B0604030504040204" pitchFamily="34" charset="-120"/>
                <a:ea typeface="微軟正黑體" panose="020B0604030504040204" pitchFamily="34" charset="-120"/>
                <a:cs typeface="Times New Roman" pitchFamily="18" charset="0"/>
              </a:rPr>
              <a:t>傳真號碼    </a:t>
            </a:r>
            <a:endParaRPr lang="en-US" altLang="zh-TW" sz="2400" b="1" dirty="0">
              <a:solidFill>
                <a:srgbClr val="0066CC"/>
              </a:solidFill>
              <a:latin typeface="微軟正黑體" panose="020B0604030504040204" pitchFamily="34" charset="-120"/>
              <a:ea typeface="微軟正黑體" panose="020B0604030504040204" pitchFamily="34" charset="-120"/>
              <a:cs typeface="Times New Roman" pitchFamily="18" charset="0"/>
            </a:endParaRPr>
          </a:p>
          <a:p>
            <a:pPr eaLnBrk="0" hangingPunct="0">
              <a:lnSpc>
                <a:spcPts val="2031"/>
              </a:lnSpc>
              <a:spcAft>
                <a:spcPts val="554"/>
              </a:spcAft>
              <a:defRPr/>
            </a:pPr>
            <a:r>
              <a:rPr lang="zh-TW" altLang="en-US" sz="2400" b="1" dirty="0">
                <a:latin typeface="微軟正黑體" panose="020B0604030504040204" pitchFamily="34" charset="-120"/>
                <a:ea typeface="微軟正黑體" panose="020B0604030504040204" pitchFamily="34" charset="-120"/>
                <a:cs typeface="Times New Roman" pitchFamily="18" charset="0"/>
              </a:rPr>
              <a:t>（</a:t>
            </a:r>
            <a:r>
              <a:rPr lang="en-US" altLang="zh-TW" sz="2400" b="1" dirty="0">
                <a:latin typeface="微軟正黑體" panose="020B0604030504040204" pitchFamily="34" charset="-120"/>
                <a:ea typeface="微軟正黑體" panose="020B0604030504040204" pitchFamily="34" charset="-120"/>
                <a:cs typeface="Times New Roman" pitchFamily="18" charset="0"/>
              </a:rPr>
              <a:t>02</a:t>
            </a:r>
            <a:r>
              <a:rPr lang="zh-TW" altLang="en-US" sz="2400" b="1" dirty="0">
                <a:latin typeface="微軟正黑體" panose="020B0604030504040204" pitchFamily="34" charset="-120"/>
                <a:ea typeface="微軟正黑體" panose="020B0604030504040204" pitchFamily="34" charset="-120"/>
                <a:cs typeface="Times New Roman" pitchFamily="18" charset="0"/>
              </a:rPr>
              <a:t>）</a:t>
            </a:r>
            <a:r>
              <a:rPr lang="en-US" altLang="zh-TW" sz="2400" b="1" dirty="0">
                <a:latin typeface="微軟正黑體" panose="020B0604030504040204" pitchFamily="34" charset="-120"/>
                <a:ea typeface="微軟正黑體" panose="020B0604030504040204" pitchFamily="34" charset="-120"/>
                <a:cs typeface="Times New Roman" pitchFamily="18" charset="0"/>
              </a:rPr>
              <a:t>2709-0531</a:t>
            </a:r>
          </a:p>
          <a:p>
            <a:pPr eaLnBrk="0" hangingPunct="0">
              <a:lnSpc>
                <a:spcPts val="2031"/>
              </a:lnSpc>
              <a:spcBef>
                <a:spcPts val="554"/>
              </a:spcBef>
              <a:defRPr/>
            </a:pPr>
            <a:r>
              <a:rPr lang="zh-TW" altLang="en-US" sz="2400" b="1" dirty="0">
                <a:solidFill>
                  <a:srgbClr val="0066CC"/>
                </a:solidFill>
                <a:latin typeface="微軟正黑體" panose="020B0604030504040204" pitchFamily="34" charset="-120"/>
                <a:ea typeface="微軟正黑體" panose="020B0604030504040204" pitchFamily="34" charset="-120"/>
                <a:cs typeface="Times New Roman" pitchFamily="18" charset="0"/>
              </a:rPr>
              <a:t>上網查詢     </a:t>
            </a:r>
            <a:endParaRPr lang="en-US" altLang="zh-TW" sz="2400" b="1" dirty="0">
              <a:solidFill>
                <a:srgbClr val="0066CC"/>
              </a:solidFill>
              <a:latin typeface="微軟正黑體" panose="020B0604030504040204" pitchFamily="34" charset="-120"/>
              <a:ea typeface="微軟正黑體" panose="020B0604030504040204" pitchFamily="34" charset="-120"/>
              <a:cs typeface="Times New Roman" pitchFamily="18" charset="0"/>
            </a:endParaRPr>
          </a:p>
          <a:p>
            <a:pPr eaLnBrk="0" hangingPunct="0">
              <a:lnSpc>
                <a:spcPts val="2031"/>
              </a:lnSpc>
              <a:spcAft>
                <a:spcPts val="554"/>
              </a:spcAft>
              <a:defRPr/>
            </a:pPr>
            <a:r>
              <a:rPr lang="en-US" altLang="zh-TW" sz="2400" b="1" dirty="0">
                <a:latin typeface="微軟正黑體" panose="020B0604030504040204" pitchFamily="34" charset="-120"/>
                <a:ea typeface="微軟正黑體" panose="020B0604030504040204" pitchFamily="34" charset="-120"/>
                <a:cs typeface="Times New Roman" pitchFamily="18" charset="0"/>
                <a:hlinkClick r:id="rId2"/>
              </a:rPr>
              <a:t>https://reurl.cc/GpN24v</a:t>
            </a:r>
            <a:endParaRPr lang="en-US" altLang="zh-TW" sz="2400" b="1" dirty="0">
              <a:latin typeface="微軟正黑體" panose="020B0604030504040204" pitchFamily="34" charset="-120"/>
              <a:ea typeface="微軟正黑體" panose="020B0604030504040204" pitchFamily="34" charset="-120"/>
              <a:cs typeface="Times New Roman" pitchFamily="18" charset="0"/>
            </a:endParaRPr>
          </a:p>
          <a:p>
            <a:pPr eaLnBrk="0" hangingPunct="0">
              <a:lnSpc>
                <a:spcPts val="2031"/>
              </a:lnSpc>
              <a:spcAft>
                <a:spcPts val="554"/>
              </a:spcAft>
              <a:defRPr/>
            </a:pPr>
            <a:r>
              <a:rPr lang="zh-TW" altLang="en-US" sz="2400" b="1" dirty="0">
                <a:solidFill>
                  <a:srgbClr val="0066CC"/>
                </a:solidFill>
                <a:latin typeface="微軟正黑體" panose="020B0604030504040204" pitchFamily="34" charset="-120"/>
                <a:ea typeface="微軟正黑體" panose="020B0604030504040204" pitchFamily="34" charset="-120"/>
                <a:cs typeface="Times New Roman" pitchFamily="18" charset="0"/>
              </a:rPr>
              <a:t>聯繫地址      </a:t>
            </a:r>
            <a:endParaRPr lang="en-US" altLang="zh-TW" sz="2400" b="1" dirty="0">
              <a:solidFill>
                <a:srgbClr val="0066CC"/>
              </a:solidFill>
              <a:latin typeface="微軟正黑體" panose="020B0604030504040204" pitchFamily="34" charset="-120"/>
              <a:ea typeface="微軟正黑體" panose="020B0604030504040204" pitchFamily="34" charset="-120"/>
              <a:cs typeface="Times New Roman" pitchFamily="18" charset="0"/>
            </a:endParaRPr>
          </a:p>
          <a:p>
            <a:pPr eaLnBrk="0" hangingPunct="0">
              <a:lnSpc>
                <a:spcPts val="2031"/>
              </a:lnSpc>
              <a:spcAft>
                <a:spcPts val="554"/>
              </a:spcAft>
              <a:defRPr/>
            </a:pPr>
            <a:r>
              <a:rPr lang="en-US" altLang="zh-TW" sz="2400" b="1" dirty="0">
                <a:latin typeface="微軟正黑體" panose="020B0604030504040204" pitchFamily="34" charset="-120"/>
                <a:ea typeface="微軟正黑體" panose="020B0604030504040204" pitchFamily="34" charset="-120"/>
                <a:cs typeface="Times New Roman" pitchFamily="18" charset="0"/>
              </a:rPr>
              <a:t>10657</a:t>
            </a:r>
            <a:r>
              <a:rPr lang="zh-TW" altLang="en-US" sz="2400" b="1" dirty="0">
                <a:latin typeface="微軟正黑體" panose="020B0604030504040204" pitchFamily="34" charset="-120"/>
                <a:ea typeface="微軟正黑體" panose="020B0604030504040204" pitchFamily="34" charset="-120"/>
                <a:cs typeface="Times New Roman" pitchFamily="18" charset="0"/>
              </a:rPr>
              <a:t>臺北市大安區信義路三段</a:t>
            </a:r>
            <a:r>
              <a:rPr lang="en-US" altLang="zh-TW" sz="2400" b="1" dirty="0">
                <a:latin typeface="微軟正黑體" panose="020B0604030504040204" pitchFamily="34" charset="-120"/>
                <a:ea typeface="微軟正黑體" panose="020B0604030504040204" pitchFamily="34" charset="-120"/>
                <a:cs typeface="Times New Roman" pitchFamily="18" charset="0"/>
              </a:rPr>
              <a:t>41-2</a:t>
            </a:r>
            <a:r>
              <a:rPr lang="zh-TW" altLang="en-US" sz="2400" b="1" dirty="0">
                <a:latin typeface="微軟正黑體" panose="020B0604030504040204" pitchFamily="34" charset="-120"/>
                <a:ea typeface="微軟正黑體" panose="020B0604030504040204" pitchFamily="34" charset="-120"/>
                <a:cs typeface="Times New Roman" pitchFamily="18" charset="0"/>
              </a:rPr>
              <a:t>號</a:t>
            </a:r>
            <a:r>
              <a:rPr lang="en-US" altLang="zh-TW" sz="2400" b="1" dirty="0">
                <a:latin typeface="微軟正黑體" panose="020B0604030504040204" pitchFamily="34" charset="-120"/>
                <a:ea typeface="微軟正黑體" panose="020B0604030504040204" pitchFamily="34" charset="-120"/>
                <a:cs typeface="Times New Roman" pitchFamily="18" charset="0"/>
              </a:rPr>
              <a:t>4</a:t>
            </a:r>
            <a:r>
              <a:rPr lang="zh-TW" altLang="en-US" sz="2400" b="1" dirty="0">
                <a:latin typeface="微軟正黑體" panose="020B0604030504040204" pitchFamily="34" charset="-120"/>
                <a:ea typeface="微軟正黑體" panose="020B0604030504040204" pitchFamily="34" charset="-120"/>
                <a:cs typeface="Times New Roman" pitchFamily="18" charset="0"/>
              </a:rPr>
              <a:t>樓</a:t>
            </a:r>
            <a:endParaRPr lang="en-US" altLang="zh-TW" sz="2400" b="1" dirty="0">
              <a:latin typeface="微軟正黑體" panose="020B0604030504040204" pitchFamily="34" charset="-120"/>
              <a:ea typeface="微軟正黑體" panose="020B0604030504040204" pitchFamily="34" charset="-120"/>
              <a:cs typeface="Times New Roman" pitchFamily="18" charset="0"/>
            </a:endParaRPr>
          </a:p>
          <a:p>
            <a:pPr eaLnBrk="0" hangingPunct="0">
              <a:lnSpc>
                <a:spcPts val="2031"/>
              </a:lnSpc>
              <a:spcAft>
                <a:spcPts val="554"/>
              </a:spcAft>
              <a:defRPr/>
            </a:pPr>
            <a:r>
              <a:rPr lang="zh-TW" altLang="en-US" sz="2400" b="1" dirty="0">
                <a:latin typeface="微軟正黑體" panose="020B0604030504040204" pitchFamily="34" charset="-120"/>
                <a:ea typeface="微軟正黑體" panose="020B0604030504040204" pitchFamily="34" charset="-120"/>
                <a:cs typeface="Times New Roman" pitchFamily="18" charset="0"/>
              </a:rPr>
              <a:t>李品宸先生 收</a:t>
            </a:r>
          </a:p>
        </p:txBody>
      </p:sp>
      <p:sp>
        <p:nvSpPr>
          <p:cNvPr id="11" name="矩形 37"/>
          <p:cNvSpPr>
            <a:spLocks noChangeArrowheads="1"/>
          </p:cNvSpPr>
          <p:nvPr/>
        </p:nvSpPr>
        <p:spPr bwMode="auto">
          <a:xfrm>
            <a:off x="419159" y="5812572"/>
            <a:ext cx="8307207" cy="715089"/>
          </a:xfrm>
          <a:prstGeom prst="roundRect">
            <a:avLst/>
          </a:prstGeom>
          <a:ln>
            <a:solidFill>
              <a:schemeClr val="accent1">
                <a:lumMod val="50000"/>
              </a:schemeClr>
            </a:solidFill>
          </a:ln>
        </p:spPr>
        <p:txBody>
          <a:bodyPr wrap="square">
            <a:spAutoFit/>
          </a:bodyPr>
          <a:lstStyle/>
          <a:p>
            <a:r>
              <a:rPr lang="zh-TW" altLang="en-US" sz="1800" b="1" kern="0" dirty="0">
                <a:solidFill>
                  <a:schemeClr val="accent1">
                    <a:lumMod val="50000"/>
                  </a:schemeClr>
                </a:solidFill>
                <a:latin typeface="微軟正黑體" panose="020B0604030504040204" pitchFamily="34" charset="-120"/>
                <a:ea typeface="微軟正黑體" panose="020B0604030504040204" pitchFamily="34" charset="-120"/>
              </a:rPr>
              <a:t>經濟部或計畫辦公室皆未有推薦或委託任何民間機構或人員（例如企管顧問公司），進行計畫書撰寫及申請之輔導，各廠商如有疑義，可逕洽計畫辦公室釋疑。</a:t>
            </a:r>
          </a:p>
        </p:txBody>
      </p:sp>
      <p:sp>
        <p:nvSpPr>
          <p:cNvPr id="13" name="矩形: 圓角 12"/>
          <p:cNvSpPr/>
          <p:nvPr/>
        </p:nvSpPr>
        <p:spPr>
          <a:xfrm>
            <a:off x="2571556" y="1051471"/>
            <a:ext cx="4000889" cy="1619378"/>
          </a:xfrm>
          <a:prstGeom prst="roundRect">
            <a:avLst/>
          </a:prstGeom>
          <a:solidFill>
            <a:schemeClr val="accent1">
              <a:lumMod val="20000"/>
              <a:lumOff val="80000"/>
              <a:alpha val="55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Bef>
                <a:spcPts val="0"/>
              </a:spcBef>
              <a:defRPr/>
            </a:pPr>
            <a:r>
              <a:rPr lang="zh-TW" altLang="en-US" sz="6000" b="1" dirty="0">
                <a:solidFill>
                  <a:schemeClr val="accent6"/>
                </a:solidFill>
                <a:latin typeface="微軟正黑體" panose="020B0604030504040204" pitchFamily="34" charset="-120"/>
                <a:ea typeface="微軟正黑體" panose="020B0604030504040204" pitchFamily="34" charset="-120"/>
              </a:rPr>
              <a:t>簡報完畢 </a:t>
            </a:r>
            <a:endParaRPr lang="en-US" altLang="zh-TW" sz="6000" b="1" dirty="0">
              <a:solidFill>
                <a:schemeClr val="accent6"/>
              </a:solidFill>
              <a:latin typeface="微軟正黑體" panose="020B0604030504040204" pitchFamily="34" charset="-120"/>
              <a:ea typeface="微軟正黑體" panose="020B0604030504040204" pitchFamily="34" charset="-120"/>
            </a:endParaRPr>
          </a:p>
          <a:p>
            <a:pPr algn="ctr">
              <a:spcBef>
                <a:spcPts val="0"/>
              </a:spcBef>
              <a:defRPr/>
            </a:pPr>
            <a:r>
              <a:rPr lang="zh-TW" altLang="en-US" sz="6000" b="1" dirty="0">
                <a:solidFill>
                  <a:schemeClr val="accent6"/>
                </a:solidFill>
                <a:latin typeface="微軟正黑體" panose="020B0604030504040204" pitchFamily="34" charset="-120"/>
                <a:ea typeface="微軟正黑體" panose="020B0604030504040204" pitchFamily="34" charset="-120"/>
              </a:rPr>
              <a:t>敬請賜教</a:t>
            </a:r>
          </a:p>
        </p:txBody>
      </p:sp>
      <p:pic>
        <p:nvPicPr>
          <p:cNvPr id="2" name="圖片 1"/>
          <p:cNvPicPr>
            <a:picLocks noChangeAspect="1"/>
          </p:cNvPicPr>
          <p:nvPr/>
        </p:nvPicPr>
        <p:blipFill>
          <a:blip r:embed="rId3">
            <a:extLst>
              <a:ext uri="{BEBA8EAE-BF5A-486C-A8C5-ECC9F3942E4B}">
                <a14:imgProps xmlns:a14="http://schemas.microsoft.com/office/drawing/2010/main">
                  <a14:imgLayer r:embed="rId4">
                    <a14:imgEffect>
                      <a14:backgroundRemoval t="10000" b="90000" l="10000" r="90000">
                        <a14:foregroundMark x1="48339" y1="22753" x2="48339" y2="22753"/>
                        <a14:foregroundMark x1="49631" y1="15488" x2="49631" y2="15488"/>
                        <a14:foregroundMark x1="14576" y1="39579" x2="14576" y2="39579"/>
                        <a14:foregroundMark x1="32103" y1="86998" x2="32103" y2="86998"/>
                        <a14:foregroundMark x1="73801" y1="80497" x2="73801" y2="80497"/>
                        <a14:foregroundMark x1="83764" y1="43977" x2="83764" y2="43977"/>
                      </a14:backgroundRemoval>
                    </a14:imgEffect>
                  </a14:imgLayer>
                </a14:imgProps>
              </a:ext>
            </a:extLst>
          </a:blip>
          <a:stretch>
            <a:fillRect/>
          </a:stretch>
        </p:blipFill>
        <p:spPr>
          <a:xfrm>
            <a:off x="5505384" y="2415542"/>
            <a:ext cx="3278832" cy="3163891"/>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 name="矩形: 圓角 45"/>
          <p:cNvSpPr/>
          <p:nvPr/>
        </p:nvSpPr>
        <p:spPr>
          <a:xfrm>
            <a:off x="417634" y="1157871"/>
            <a:ext cx="2525538" cy="1311882"/>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2954"/>
          </a:p>
        </p:txBody>
      </p:sp>
      <p:sp>
        <p:nvSpPr>
          <p:cNvPr id="63" name="Text Box 7"/>
          <p:cNvSpPr txBox="1">
            <a:spLocks noChangeArrowheads="1"/>
          </p:cNvSpPr>
          <p:nvPr/>
        </p:nvSpPr>
        <p:spPr bwMode="auto">
          <a:xfrm>
            <a:off x="225417" y="1497417"/>
            <a:ext cx="2963631" cy="1051839"/>
          </a:xfrm>
          <a:prstGeom prst="rect">
            <a:avLst/>
          </a:prstGeom>
          <a:noFill/>
          <a:ln w="9525" cap="flat" cmpd="sng" algn="ctr">
            <a:noFill/>
            <a:prstDash val="solid"/>
            <a:headEnd/>
            <a:tailEnd/>
          </a:ln>
          <a:effectLst/>
        </p:spPr>
        <p:txBody>
          <a:bodyPr/>
          <a:lstStyle/>
          <a:p>
            <a:pPr marL="316531" indent="-316531" eaLnBrk="0" fontAlgn="auto" hangingPunct="0">
              <a:spcBef>
                <a:spcPts val="0"/>
              </a:spcBef>
              <a:spcAft>
                <a:spcPts val="0"/>
              </a:spcAft>
              <a:buFont typeface="+mj-lt"/>
              <a:buAutoNum type="arabicPeriod"/>
              <a:defRPr/>
            </a:pPr>
            <a:r>
              <a:rPr kumimoji="0" lang="zh-TW" altLang="en-US" sz="1800" kern="0" dirty="0">
                <a:solidFill>
                  <a:prstClr val="black"/>
                </a:solidFill>
                <a:latin typeface="微軟正黑體" panose="020B0604030504040204" pitchFamily="34" charset="-120"/>
                <a:ea typeface="微軟正黑體" panose="020B0604030504040204" pitchFamily="34" charset="-120"/>
              </a:rPr>
              <a:t>結案報告</a:t>
            </a:r>
            <a:r>
              <a:rPr kumimoji="0" lang="en-US" altLang="zh-TW" sz="1800" kern="0" dirty="0">
                <a:solidFill>
                  <a:prstClr val="black"/>
                </a:solidFill>
                <a:latin typeface="微軟正黑體" panose="020B0604030504040204" pitchFamily="34" charset="-120"/>
                <a:ea typeface="微軟正黑體" panose="020B0604030504040204" pitchFamily="34" charset="-120"/>
              </a:rPr>
              <a:t>(</a:t>
            </a:r>
            <a:r>
              <a:rPr kumimoji="0" lang="zh-TW" altLang="en-US" sz="1800" kern="0" dirty="0">
                <a:solidFill>
                  <a:prstClr val="black"/>
                </a:solidFill>
                <a:latin typeface="微軟正黑體" panose="020B0604030504040204" pitchFamily="34" charset="-120"/>
                <a:ea typeface="微軟正黑體" panose="020B0604030504040204" pitchFamily="34" charset="-120"/>
              </a:rPr>
              <a:t>含查核點佐證</a:t>
            </a:r>
            <a:r>
              <a:rPr kumimoji="0" lang="en-US" altLang="zh-TW" sz="1800" kern="0" dirty="0">
                <a:solidFill>
                  <a:prstClr val="black"/>
                </a:solidFill>
                <a:latin typeface="微軟正黑體" panose="020B0604030504040204" pitchFamily="34" charset="-120"/>
                <a:ea typeface="微軟正黑體" panose="020B0604030504040204" pitchFamily="34" charset="-120"/>
              </a:rPr>
              <a:t>)</a:t>
            </a:r>
          </a:p>
          <a:p>
            <a:pPr marL="316531" indent="-316531" eaLnBrk="0" fontAlgn="auto" hangingPunct="0">
              <a:spcBef>
                <a:spcPts val="0"/>
              </a:spcBef>
              <a:spcAft>
                <a:spcPts val="0"/>
              </a:spcAft>
              <a:buFont typeface="+mj-lt"/>
              <a:buAutoNum type="arabicPeriod"/>
              <a:defRPr/>
            </a:pPr>
            <a:r>
              <a:rPr kumimoji="0" lang="zh-TW" altLang="en-US" sz="1800" kern="0" dirty="0">
                <a:solidFill>
                  <a:prstClr val="black"/>
                </a:solidFill>
                <a:latin typeface="微軟正黑體" panose="020B0604030504040204" pitchFamily="34" charset="-120"/>
                <a:ea typeface="微軟正黑體" panose="020B0604030504040204" pitchFamily="34" charset="-120"/>
              </a:rPr>
              <a:t>經費累計表及財審文件</a:t>
            </a:r>
            <a:endParaRPr kumimoji="0" lang="en-US" altLang="zh-TW" sz="1800" kern="0" dirty="0">
              <a:solidFill>
                <a:prstClr val="black"/>
              </a:solidFill>
              <a:latin typeface="微軟正黑體" panose="020B0604030504040204" pitchFamily="34" charset="-120"/>
              <a:ea typeface="微軟正黑體" panose="020B0604030504040204" pitchFamily="34" charset="-120"/>
            </a:endParaRPr>
          </a:p>
          <a:p>
            <a:pPr marL="316531" indent="-316531" eaLnBrk="0" fontAlgn="auto" hangingPunct="0">
              <a:spcBef>
                <a:spcPts val="0"/>
              </a:spcBef>
              <a:spcAft>
                <a:spcPts val="0"/>
              </a:spcAft>
              <a:buFont typeface="+mj-lt"/>
              <a:buAutoNum type="arabicPeriod"/>
              <a:defRPr/>
            </a:pPr>
            <a:r>
              <a:rPr kumimoji="0" lang="zh-TW" altLang="en-US" sz="1800" kern="0" dirty="0">
                <a:solidFill>
                  <a:prstClr val="black"/>
                </a:solidFill>
                <a:latin typeface="微軟正黑體" panose="020B0604030504040204" pitchFamily="34" charset="-120"/>
                <a:ea typeface="微軟正黑體" panose="020B0604030504040204" pitchFamily="34" charset="-120"/>
              </a:rPr>
              <a:t>研發紀錄簿</a:t>
            </a:r>
          </a:p>
        </p:txBody>
      </p:sp>
      <p:sp>
        <p:nvSpPr>
          <p:cNvPr id="11283" name="Line 26"/>
          <p:cNvSpPr>
            <a:spLocks noChangeShapeType="1"/>
          </p:cNvSpPr>
          <p:nvPr/>
        </p:nvSpPr>
        <p:spPr bwMode="auto">
          <a:xfrm>
            <a:off x="3066986" y="1274256"/>
            <a:ext cx="0" cy="4984615"/>
          </a:xfrm>
          <a:prstGeom prst="line">
            <a:avLst/>
          </a:prstGeom>
          <a:noFill/>
          <a:ln w="19050">
            <a:solidFill>
              <a:schemeClr val="bg2">
                <a:lumMod val="50000"/>
              </a:schemeClr>
            </a:solidFill>
            <a:prstDash val="sysDot"/>
            <a:round/>
            <a:headEnd/>
            <a:tailEnd/>
          </a:ln>
          <a:extLst>
            <a:ext uri="{909E8E84-426E-40DD-AFC4-6F175D3DCCD1}">
              <a14:hiddenFill xmlns:a14="http://schemas.microsoft.com/office/drawing/2010/main">
                <a:noFill/>
              </a14:hiddenFill>
            </a:ext>
          </a:extLst>
        </p:spPr>
        <p:txBody>
          <a:bodyPr/>
          <a:lstStyle/>
          <a:p>
            <a:endParaRPr lang="zh-TW" altLang="en-US" sz="2954" dirty="0">
              <a:latin typeface="Arial" panose="020B0604020202020204" pitchFamily="34" charset="0"/>
            </a:endParaRPr>
          </a:p>
        </p:txBody>
      </p:sp>
      <p:sp>
        <p:nvSpPr>
          <p:cNvPr id="11284" name="Line 27"/>
          <p:cNvSpPr>
            <a:spLocks noChangeShapeType="1"/>
          </p:cNvSpPr>
          <p:nvPr/>
        </p:nvSpPr>
        <p:spPr bwMode="auto">
          <a:xfrm>
            <a:off x="5806056" y="1253652"/>
            <a:ext cx="0" cy="4984615"/>
          </a:xfrm>
          <a:prstGeom prst="line">
            <a:avLst/>
          </a:prstGeom>
          <a:noFill/>
          <a:ln w="19050">
            <a:solidFill>
              <a:schemeClr val="bg2">
                <a:lumMod val="50000"/>
              </a:schemeClr>
            </a:solidFill>
            <a:prstDash val="sysDot"/>
            <a:round/>
            <a:headEnd/>
            <a:tailEnd/>
          </a:ln>
          <a:extLst>
            <a:ext uri="{909E8E84-426E-40DD-AFC4-6F175D3DCCD1}">
              <a14:hiddenFill xmlns:a14="http://schemas.microsoft.com/office/drawing/2010/main">
                <a:noFill/>
              </a14:hiddenFill>
            </a:ext>
          </a:extLst>
        </p:spPr>
        <p:txBody>
          <a:bodyPr/>
          <a:lstStyle/>
          <a:p>
            <a:endParaRPr lang="zh-TW" altLang="en-US" sz="2954" dirty="0">
              <a:latin typeface="Arial" panose="020B0604020202020204" pitchFamily="34" charset="0"/>
            </a:endParaRPr>
          </a:p>
        </p:txBody>
      </p:sp>
      <p:sp>
        <p:nvSpPr>
          <p:cNvPr id="3" name="矩形 2"/>
          <p:cNvSpPr/>
          <p:nvPr/>
        </p:nvSpPr>
        <p:spPr>
          <a:xfrm>
            <a:off x="229010" y="1161878"/>
            <a:ext cx="2691303" cy="369332"/>
          </a:xfrm>
          <a:prstGeom prst="rect">
            <a:avLst/>
          </a:prstGeom>
        </p:spPr>
        <p:txBody>
          <a:bodyPr wrap="square">
            <a:spAutoFit/>
          </a:bodyPr>
          <a:lstStyle/>
          <a:p>
            <a:pPr eaLnBrk="0" fontAlgn="auto" hangingPunct="0">
              <a:spcBef>
                <a:spcPts val="0"/>
              </a:spcBef>
              <a:spcAft>
                <a:spcPts val="0"/>
              </a:spcAft>
              <a:defRPr/>
            </a:pPr>
            <a:r>
              <a:rPr kumimoji="0" lang="zh-TW" altLang="en-US" sz="1800" b="1" kern="0" dirty="0">
                <a:solidFill>
                  <a:schemeClr val="tx1">
                    <a:lumMod val="95000"/>
                    <a:lumOff val="5000"/>
                  </a:schemeClr>
                </a:solidFill>
                <a:latin typeface="微軟正黑體" panose="020B0604030504040204" pitchFamily="34" charset="-120"/>
                <a:ea typeface="微軟正黑體" panose="020B0604030504040204" pitchFamily="34" charset="-120"/>
              </a:rPr>
              <a:t>一、準備結案查核資料</a:t>
            </a:r>
          </a:p>
        </p:txBody>
      </p:sp>
      <p:sp>
        <p:nvSpPr>
          <p:cNvPr id="48" name="矩形: 圓角 47"/>
          <p:cNvSpPr/>
          <p:nvPr/>
        </p:nvSpPr>
        <p:spPr>
          <a:xfrm>
            <a:off x="3309230" y="1157872"/>
            <a:ext cx="2525538" cy="1325898"/>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2954"/>
          </a:p>
        </p:txBody>
      </p:sp>
      <p:sp>
        <p:nvSpPr>
          <p:cNvPr id="49" name="Text Box 7"/>
          <p:cNvSpPr txBox="1">
            <a:spLocks noChangeArrowheads="1"/>
          </p:cNvSpPr>
          <p:nvPr/>
        </p:nvSpPr>
        <p:spPr bwMode="auto">
          <a:xfrm>
            <a:off x="3108936" y="1522364"/>
            <a:ext cx="2840371" cy="1067662"/>
          </a:xfrm>
          <a:prstGeom prst="rect">
            <a:avLst/>
          </a:prstGeom>
          <a:noFill/>
          <a:ln w="9525" cap="flat" cmpd="sng" algn="ctr">
            <a:noFill/>
            <a:prstDash val="solid"/>
            <a:headEnd/>
            <a:tailEnd/>
          </a:ln>
          <a:effectLst/>
        </p:spPr>
        <p:txBody>
          <a:bodyPr/>
          <a:lstStyle>
            <a:defPPr>
              <a:defRPr lang="zh-TW"/>
            </a:defPPr>
            <a:lvl1pPr marL="180975" indent="-180975" eaLnBrk="0" fontAlgn="auto" hangingPunct="0">
              <a:spcBef>
                <a:spcPts val="0"/>
              </a:spcBef>
              <a:spcAft>
                <a:spcPts val="0"/>
              </a:spcAft>
              <a:defRPr kumimoji="0" sz="2000" b="1" kern="0">
                <a:solidFill>
                  <a:prstClr val="black"/>
                </a:solidFill>
                <a:latin typeface="微軟正黑體" panose="020B0604030504040204" pitchFamily="34" charset="-120"/>
                <a:ea typeface="微軟正黑體" panose="020B0604030504040204" pitchFamily="34" charset="-120"/>
              </a:defRPr>
            </a:lvl1pPr>
          </a:lstStyle>
          <a:p>
            <a:pPr marL="316531" indent="-316531">
              <a:buFont typeface="+mj-lt"/>
              <a:buAutoNum type="arabicPeriod"/>
            </a:pPr>
            <a:r>
              <a:rPr lang="zh-TW" altLang="en-US" sz="1800" b="0" dirty="0"/>
              <a:t>若無法通過複核者</a:t>
            </a:r>
            <a:r>
              <a:rPr lang="zh-TW" altLang="en-US" sz="1800" b="0" dirty="0" smtClean="0"/>
              <a:t>，</a:t>
            </a:r>
            <a:endParaRPr lang="en-US" altLang="zh-TW" sz="1800" b="0" dirty="0" smtClean="0"/>
          </a:p>
          <a:p>
            <a:pPr marL="0" indent="0"/>
            <a:r>
              <a:rPr lang="zh-TW" altLang="en-US" sz="1800" b="0" dirty="0" smtClean="0"/>
              <a:t>將</a:t>
            </a:r>
            <a:r>
              <a:rPr lang="zh-TW" altLang="en-US" sz="1800" b="0" dirty="0"/>
              <a:t>依比例進行減價驗收</a:t>
            </a:r>
          </a:p>
          <a:p>
            <a:pPr marL="316531" indent="-316531">
              <a:buFont typeface="+mj-lt"/>
              <a:buAutoNum type="arabicPeriod"/>
            </a:pPr>
            <a:endParaRPr lang="en-US" altLang="zh-TW" b="0" dirty="0"/>
          </a:p>
        </p:txBody>
      </p:sp>
      <p:sp>
        <p:nvSpPr>
          <p:cNvPr id="50" name="矩形 49"/>
          <p:cNvSpPr/>
          <p:nvPr/>
        </p:nvSpPr>
        <p:spPr>
          <a:xfrm>
            <a:off x="3112765" y="1161878"/>
            <a:ext cx="2803894" cy="376385"/>
          </a:xfrm>
          <a:prstGeom prst="rect">
            <a:avLst/>
          </a:prstGeom>
        </p:spPr>
        <p:txBody>
          <a:bodyPr wrap="square">
            <a:spAutoFit/>
          </a:bodyPr>
          <a:lstStyle/>
          <a:p>
            <a:pPr eaLnBrk="0" fontAlgn="auto" hangingPunct="0">
              <a:spcBef>
                <a:spcPts val="0"/>
              </a:spcBef>
              <a:spcAft>
                <a:spcPts val="0"/>
              </a:spcAft>
              <a:defRPr/>
            </a:pPr>
            <a:r>
              <a:rPr kumimoji="0" lang="zh-TW" altLang="en-US" sz="1846" b="1" kern="0" dirty="0">
                <a:solidFill>
                  <a:schemeClr val="tx1">
                    <a:lumMod val="95000"/>
                    <a:lumOff val="5000"/>
                  </a:schemeClr>
                </a:solidFill>
                <a:latin typeface="微軟正黑體" panose="020B0604030504040204" pitchFamily="34" charset="-120"/>
                <a:ea typeface="微軟正黑體" panose="020B0604030504040204" pitchFamily="34" charset="-120"/>
              </a:rPr>
              <a:t>二、結案查核相關事項</a:t>
            </a:r>
          </a:p>
        </p:txBody>
      </p:sp>
      <p:sp>
        <p:nvSpPr>
          <p:cNvPr id="51" name="矩形: 圓角 50"/>
          <p:cNvSpPr/>
          <p:nvPr/>
        </p:nvSpPr>
        <p:spPr>
          <a:xfrm>
            <a:off x="6200828" y="1157871"/>
            <a:ext cx="2525538" cy="1325898"/>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2954"/>
          </a:p>
        </p:txBody>
      </p:sp>
      <p:sp>
        <p:nvSpPr>
          <p:cNvPr id="53" name="矩形 52"/>
          <p:cNvSpPr/>
          <p:nvPr/>
        </p:nvSpPr>
        <p:spPr>
          <a:xfrm>
            <a:off x="5903039" y="1161879"/>
            <a:ext cx="2823327" cy="376385"/>
          </a:xfrm>
          <a:prstGeom prst="rect">
            <a:avLst/>
          </a:prstGeom>
        </p:spPr>
        <p:txBody>
          <a:bodyPr wrap="square">
            <a:spAutoFit/>
          </a:bodyPr>
          <a:lstStyle/>
          <a:p>
            <a:pPr eaLnBrk="0" fontAlgn="auto" hangingPunct="0">
              <a:spcBef>
                <a:spcPts val="0"/>
              </a:spcBef>
              <a:spcAft>
                <a:spcPts val="0"/>
              </a:spcAft>
              <a:defRPr/>
            </a:pPr>
            <a:r>
              <a:rPr kumimoji="0" lang="zh-TW" altLang="en-US" sz="1846" b="1" kern="0" dirty="0">
                <a:solidFill>
                  <a:schemeClr val="tx1">
                    <a:lumMod val="95000"/>
                    <a:lumOff val="5000"/>
                  </a:schemeClr>
                </a:solidFill>
                <a:latin typeface="微軟正黑體" panose="020B0604030504040204" pitchFamily="34" charset="-120"/>
                <a:ea typeface="微軟正黑體" panose="020B0604030504040204" pitchFamily="34" charset="-120"/>
              </a:rPr>
              <a:t>三、完成結案查核程序</a:t>
            </a:r>
          </a:p>
        </p:txBody>
      </p:sp>
      <p:sp>
        <p:nvSpPr>
          <p:cNvPr id="58" name="Text Box 16"/>
          <p:cNvSpPr txBox="1">
            <a:spLocks noChangeArrowheads="1"/>
          </p:cNvSpPr>
          <p:nvPr/>
        </p:nvSpPr>
        <p:spPr bwMode="auto">
          <a:xfrm>
            <a:off x="152193" y="5429661"/>
            <a:ext cx="2696308" cy="603883"/>
          </a:xfrm>
          <a:prstGeom prst="rect">
            <a:avLst/>
          </a:prstGeom>
          <a:noFill/>
          <a:ln w="9525">
            <a:noFill/>
            <a:miter lim="800000"/>
            <a:headEnd/>
            <a:tailEnd/>
          </a:ln>
          <a:effectLst/>
        </p:spPr>
        <p:txBody>
          <a:bodyPr wrap="square">
            <a:spAutoFit/>
          </a:bodyPr>
          <a:lstStyle>
            <a:defPPr>
              <a:defRPr lang="zh-TW"/>
            </a:defPPr>
            <a:lvl1pPr eaLnBrk="0" hangingPunct="0">
              <a:defRPr kumimoji="0" sz="1800" b="1">
                <a:solidFill>
                  <a:srgbClr val="0066CC"/>
                </a:solidFill>
                <a:latin typeface="微軟正黑體" panose="020B0604030504040204" pitchFamily="34" charset="-120"/>
                <a:ea typeface="微軟正黑體" panose="020B0604030504040204" pitchFamily="34" charset="-120"/>
                <a:cs typeface="Arial" panose="020B0604020202020204" pitchFamily="34" charset="0"/>
              </a:defRPr>
            </a:lvl1pPr>
          </a:lstStyle>
          <a:p>
            <a:r>
              <a:rPr lang="zh-TW" altLang="en-US" sz="1662" dirty="0"/>
              <a:t>正風會計事務所於</a:t>
            </a:r>
            <a:r>
              <a:rPr lang="en-US" altLang="zh-TW" sz="1662" dirty="0"/>
              <a:t>10</a:t>
            </a:r>
            <a:r>
              <a:rPr lang="zh-TW" altLang="en-US" sz="1662" dirty="0"/>
              <a:t>月初通知廠商繳交相關資料</a:t>
            </a:r>
          </a:p>
        </p:txBody>
      </p:sp>
      <p:sp>
        <p:nvSpPr>
          <p:cNvPr id="62" name="文字方塊 83"/>
          <p:cNvSpPr txBox="1">
            <a:spLocks noChangeArrowheads="1"/>
          </p:cNvSpPr>
          <p:nvPr/>
        </p:nvSpPr>
        <p:spPr bwMode="auto">
          <a:xfrm>
            <a:off x="4811368" y="3483297"/>
            <a:ext cx="611065" cy="3481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ts val="575"/>
              </a:spcBef>
              <a:buClr>
                <a:schemeClr val="accent1"/>
              </a:buClr>
              <a:buSzPct val="85000"/>
              <a:buFont typeface="Wingdings 2" pitchFamily="18" charset="2"/>
              <a:buChar char=""/>
              <a:defRPr sz="2600">
                <a:solidFill>
                  <a:schemeClr val="tx1"/>
                </a:solidFill>
                <a:latin typeface="標楷體" pitchFamily="65" charset="-120"/>
                <a:ea typeface="標楷體" pitchFamily="65" charset="-120"/>
              </a:defRPr>
            </a:lvl1pPr>
            <a:lvl2pPr marL="742950" indent="-285750" eaLnBrk="0" hangingPunct="0">
              <a:spcBef>
                <a:spcPts val="375"/>
              </a:spcBef>
              <a:buClr>
                <a:schemeClr val="accent2"/>
              </a:buClr>
              <a:buSzPct val="85000"/>
              <a:buFont typeface="Wingdings 2" pitchFamily="18" charset="2"/>
              <a:buChar char=""/>
              <a:defRPr sz="2400">
                <a:solidFill>
                  <a:schemeClr val="tx1"/>
                </a:solidFill>
                <a:latin typeface="標楷體" pitchFamily="65" charset="-120"/>
                <a:ea typeface="標楷體" pitchFamily="65" charset="-120"/>
              </a:defRPr>
            </a:lvl2pPr>
            <a:lvl3pPr marL="1143000" indent="-228600" eaLnBrk="0" hangingPunct="0">
              <a:spcBef>
                <a:spcPts val="375"/>
              </a:spcBef>
              <a:buClr>
                <a:srgbClr val="F6D3AA"/>
              </a:buClr>
              <a:buSzPct val="85000"/>
              <a:buFont typeface="Wingdings 2" pitchFamily="18" charset="2"/>
              <a:buChar char=""/>
              <a:defRPr sz="2000">
                <a:solidFill>
                  <a:schemeClr val="tx1"/>
                </a:solidFill>
                <a:latin typeface="標楷體" pitchFamily="65" charset="-120"/>
                <a:ea typeface="標楷體" pitchFamily="65" charset="-120"/>
              </a:defRPr>
            </a:lvl3pPr>
            <a:lvl4pPr marL="1600200" indent="-228600" eaLnBrk="0" hangingPunct="0">
              <a:spcBef>
                <a:spcPts val="375"/>
              </a:spcBef>
              <a:buClr>
                <a:srgbClr val="E66C7D"/>
              </a:buClr>
              <a:buSzPct val="80000"/>
              <a:buFont typeface="Wingdings 2" pitchFamily="18" charset="2"/>
              <a:buChar char=""/>
              <a:defRPr sz="2000">
                <a:solidFill>
                  <a:schemeClr val="tx1"/>
                </a:solidFill>
                <a:latin typeface="標楷體" pitchFamily="65" charset="-120"/>
                <a:ea typeface="標楷體" pitchFamily="65" charset="-120"/>
              </a:defRPr>
            </a:lvl4pPr>
            <a:lvl5pPr marL="2057400" indent="-228600" eaLnBrk="0" hangingPunct="0">
              <a:spcBef>
                <a:spcPts val="375"/>
              </a:spcBef>
              <a:buClr>
                <a:srgbClr val="E66C7D"/>
              </a:buClr>
              <a:buChar char="o"/>
              <a:defRPr sz="2000">
                <a:solidFill>
                  <a:schemeClr val="tx1"/>
                </a:solidFill>
                <a:latin typeface="標楷體" pitchFamily="65" charset="-120"/>
                <a:ea typeface="標楷體" pitchFamily="65" charset="-120"/>
              </a:defRPr>
            </a:lvl5pPr>
            <a:lvl6pPr marL="2514600" indent="-228600" eaLnBrk="0" fontAlgn="base" hangingPunct="0">
              <a:spcBef>
                <a:spcPts val="375"/>
              </a:spcBef>
              <a:spcAft>
                <a:spcPct val="0"/>
              </a:spcAft>
              <a:buClr>
                <a:srgbClr val="E66C7D"/>
              </a:buClr>
              <a:buChar char="o"/>
              <a:defRPr sz="2000">
                <a:solidFill>
                  <a:schemeClr val="tx1"/>
                </a:solidFill>
                <a:latin typeface="標楷體" pitchFamily="65" charset="-120"/>
                <a:ea typeface="標楷體" pitchFamily="65" charset="-120"/>
              </a:defRPr>
            </a:lvl6pPr>
            <a:lvl7pPr marL="2971800" indent="-228600" eaLnBrk="0" fontAlgn="base" hangingPunct="0">
              <a:spcBef>
                <a:spcPts val="375"/>
              </a:spcBef>
              <a:spcAft>
                <a:spcPct val="0"/>
              </a:spcAft>
              <a:buClr>
                <a:srgbClr val="E66C7D"/>
              </a:buClr>
              <a:buChar char="o"/>
              <a:defRPr sz="2000">
                <a:solidFill>
                  <a:schemeClr val="tx1"/>
                </a:solidFill>
                <a:latin typeface="標楷體" pitchFamily="65" charset="-120"/>
                <a:ea typeface="標楷體" pitchFamily="65" charset="-120"/>
              </a:defRPr>
            </a:lvl7pPr>
            <a:lvl8pPr marL="3429000" indent="-228600" eaLnBrk="0" fontAlgn="base" hangingPunct="0">
              <a:spcBef>
                <a:spcPts val="375"/>
              </a:spcBef>
              <a:spcAft>
                <a:spcPct val="0"/>
              </a:spcAft>
              <a:buClr>
                <a:srgbClr val="E66C7D"/>
              </a:buClr>
              <a:buChar char="o"/>
              <a:defRPr sz="2000">
                <a:solidFill>
                  <a:schemeClr val="tx1"/>
                </a:solidFill>
                <a:latin typeface="標楷體" pitchFamily="65" charset="-120"/>
                <a:ea typeface="標楷體" pitchFamily="65" charset="-120"/>
              </a:defRPr>
            </a:lvl8pPr>
            <a:lvl9pPr marL="3886200" indent="-228600" eaLnBrk="0" fontAlgn="base" hangingPunct="0">
              <a:spcBef>
                <a:spcPts val="375"/>
              </a:spcBef>
              <a:spcAft>
                <a:spcPct val="0"/>
              </a:spcAft>
              <a:buClr>
                <a:srgbClr val="E66C7D"/>
              </a:buClr>
              <a:buChar char="o"/>
              <a:defRPr sz="2000">
                <a:solidFill>
                  <a:schemeClr val="tx1"/>
                </a:solidFill>
                <a:latin typeface="標楷體" pitchFamily="65" charset="-120"/>
                <a:ea typeface="標楷體" pitchFamily="65" charset="-120"/>
              </a:defRPr>
            </a:lvl9pPr>
          </a:lstStyle>
          <a:p>
            <a:pPr eaLnBrk="1" hangingPunct="1">
              <a:spcBef>
                <a:spcPct val="0"/>
              </a:spcBef>
              <a:buClrTx/>
              <a:buSzTx/>
              <a:buFontTx/>
              <a:buNone/>
            </a:pPr>
            <a:r>
              <a:rPr kumimoji="0" lang="zh-TW" altLang="en-US" sz="1662" b="1" dirty="0">
                <a:solidFill>
                  <a:schemeClr val="accent6"/>
                </a:solidFill>
                <a:latin typeface="微軟正黑體" panose="020B0604030504040204" pitchFamily="34" charset="-120"/>
                <a:ea typeface="微軟正黑體" panose="020B0604030504040204" pitchFamily="34" charset="-120"/>
              </a:rPr>
              <a:t>通過</a:t>
            </a:r>
          </a:p>
        </p:txBody>
      </p:sp>
      <p:sp>
        <p:nvSpPr>
          <p:cNvPr id="66" name="文字方塊 65"/>
          <p:cNvSpPr txBox="1"/>
          <p:nvPr/>
        </p:nvSpPr>
        <p:spPr>
          <a:xfrm>
            <a:off x="4768109" y="5525886"/>
            <a:ext cx="596412" cy="603883"/>
          </a:xfrm>
          <a:prstGeom prst="rect">
            <a:avLst/>
          </a:prstGeom>
          <a:noFill/>
          <a:ln>
            <a:noFill/>
          </a:ln>
        </p:spPr>
        <p:txBody>
          <a:bodyPr wrap="square">
            <a:spAutoFit/>
          </a:bodyPr>
          <a:lstStyle/>
          <a:p>
            <a:r>
              <a:rPr kumimoji="0" lang="zh-TW" altLang="en-US" sz="1662" b="1" dirty="0">
                <a:solidFill>
                  <a:schemeClr val="accent6"/>
                </a:solidFill>
                <a:latin typeface="微軟正黑體" panose="020B0604030504040204" pitchFamily="34" charset="-120"/>
                <a:ea typeface="微軟正黑體" panose="020B0604030504040204" pitchFamily="34" charset="-120"/>
              </a:rPr>
              <a:t>通過</a:t>
            </a:r>
          </a:p>
        </p:txBody>
      </p:sp>
      <p:sp>
        <p:nvSpPr>
          <p:cNvPr id="68" name="Text Box 12"/>
          <p:cNvSpPr txBox="1">
            <a:spLocks noChangeArrowheads="1"/>
          </p:cNvSpPr>
          <p:nvPr/>
        </p:nvSpPr>
        <p:spPr bwMode="auto">
          <a:xfrm>
            <a:off x="192678" y="3313297"/>
            <a:ext cx="1148536" cy="319639"/>
          </a:xfrm>
          <a:prstGeom prst="rect">
            <a:avLst/>
          </a:prstGeom>
          <a:solidFill>
            <a:schemeClr val="accent5">
              <a:lumMod val="20000"/>
              <a:lumOff val="80000"/>
            </a:schemeClr>
          </a:solidFill>
          <a:ln w="9525" cap="flat" cmpd="sng" algn="ctr">
            <a:solidFill>
              <a:schemeClr val="accent5">
                <a:lumMod val="60000"/>
                <a:lumOff val="40000"/>
              </a:schemeClr>
            </a:solidFill>
            <a:prstDash val="solid"/>
            <a:headEnd/>
            <a:tailEnd/>
          </a:ln>
          <a:effectLst/>
        </p:spPr>
        <p:txBody>
          <a:bodyPr>
            <a:spAutoFit/>
          </a:bodyPr>
          <a:lstStyle/>
          <a:p>
            <a:pPr algn="ctr" eaLnBrk="0" fontAlgn="auto" hangingPunct="0">
              <a:spcBef>
                <a:spcPts val="0"/>
              </a:spcBef>
              <a:spcAft>
                <a:spcPts val="0"/>
              </a:spcAft>
              <a:defRPr/>
            </a:pPr>
            <a:r>
              <a:rPr kumimoji="0" lang="zh-TW" altLang="en-US" sz="1477" b="1" kern="0" dirty="0">
                <a:solidFill>
                  <a:prstClr val="black"/>
                </a:solidFill>
                <a:latin typeface="微軟正黑體" panose="020B0604030504040204" pitchFamily="34" charset="-120"/>
                <a:ea typeface="微軟正黑體" panose="020B0604030504040204" pitchFamily="34" charset="-120"/>
              </a:rPr>
              <a:t>結案報告</a:t>
            </a:r>
          </a:p>
        </p:txBody>
      </p:sp>
      <p:sp>
        <p:nvSpPr>
          <p:cNvPr id="69" name="Text Box 15"/>
          <p:cNvSpPr txBox="1">
            <a:spLocks noChangeArrowheads="1"/>
          </p:cNvSpPr>
          <p:nvPr/>
        </p:nvSpPr>
        <p:spPr bwMode="auto">
          <a:xfrm>
            <a:off x="192677" y="4556784"/>
            <a:ext cx="1148536" cy="774251"/>
          </a:xfrm>
          <a:prstGeom prst="rect">
            <a:avLst/>
          </a:prstGeom>
          <a:solidFill>
            <a:schemeClr val="accent5">
              <a:lumMod val="20000"/>
              <a:lumOff val="80000"/>
            </a:schemeClr>
          </a:solidFill>
          <a:ln w="9525" cap="flat" cmpd="sng" algn="ctr">
            <a:solidFill>
              <a:schemeClr val="accent5">
                <a:lumMod val="60000"/>
                <a:lumOff val="40000"/>
              </a:schemeClr>
            </a:solidFill>
            <a:prstDash val="solid"/>
            <a:headEnd/>
            <a:tailEnd/>
          </a:ln>
          <a:effectLst/>
        </p:spPr>
        <p:txBody>
          <a:bodyPr wrap="square">
            <a:spAutoFit/>
          </a:bodyPr>
          <a:lstStyle/>
          <a:p>
            <a:pPr algn="ctr" eaLnBrk="0" fontAlgn="auto" hangingPunct="0">
              <a:spcBef>
                <a:spcPts val="0"/>
              </a:spcBef>
              <a:spcAft>
                <a:spcPts val="0"/>
              </a:spcAft>
              <a:defRPr/>
            </a:pPr>
            <a:r>
              <a:rPr kumimoji="0" lang="zh-TW" altLang="en-US" sz="1477" b="1" kern="0" dirty="0">
                <a:solidFill>
                  <a:prstClr val="black"/>
                </a:solidFill>
                <a:latin typeface="微軟正黑體" panose="020B0604030504040204" pitchFamily="34" charset="-120"/>
                <a:ea typeface="微軟正黑體" panose="020B0604030504040204" pitchFamily="34" charset="-120"/>
              </a:rPr>
              <a:t>經費累計表及相關財審所需文件</a:t>
            </a:r>
          </a:p>
        </p:txBody>
      </p:sp>
      <p:cxnSp>
        <p:nvCxnSpPr>
          <p:cNvPr id="72" name="肘形接點 8"/>
          <p:cNvCxnSpPr>
            <a:cxnSpLocks noChangeShapeType="1"/>
            <a:stCxn id="68" idx="3"/>
          </p:cNvCxnSpPr>
          <p:nvPr/>
        </p:nvCxnSpPr>
        <p:spPr bwMode="auto">
          <a:xfrm>
            <a:off x="1341214" y="3473117"/>
            <a:ext cx="553158" cy="303488"/>
          </a:xfrm>
          <a:prstGeom prst="bentConnector3">
            <a:avLst>
              <a:gd name="adj1" fmla="val 50000"/>
            </a:avLst>
          </a:prstGeom>
          <a:noFill/>
          <a:ln w="12700" algn="ctr">
            <a:solidFill>
              <a:schemeClr val="tx1"/>
            </a:solidFill>
            <a:round/>
            <a:headEnd/>
            <a:tailEnd type="triangle" w="med" len="med"/>
          </a:ln>
          <a:extLst>
            <a:ext uri="{909E8E84-426E-40DD-AFC4-6F175D3DCCD1}">
              <a14:hiddenFill xmlns:a14="http://schemas.microsoft.com/office/drawing/2010/main">
                <a:noFill/>
              </a14:hiddenFill>
            </a:ext>
          </a:extLst>
        </p:spPr>
      </p:cxnSp>
      <p:cxnSp>
        <p:nvCxnSpPr>
          <p:cNvPr id="73" name="肘形接點 10"/>
          <p:cNvCxnSpPr>
            <a:cxnSpLocks noChangeShapeType="1"/>
            <a:stCxn id="69" idx="3"/>
          </p:cNvCxnSpPr>
          <p:nvPr/>
        </p:nvCxnSpPr>
        <p:spPr bwMode="auto">
          <a:xfrm flipV="1">
            <a:off x="1341213" y="3777391"/>
            <a:ext cx="563779" cy="1166519"/>
          </a:xfrm>
          <a:prstGeom prst="bentConnector2">
            <a:avLst/>
          </a:prstGeom>
          <a:noFill/>
          <a:ln w="12700" algn="ctr">
            <a:solidFill>
              <a:schemeClr val="tx1"/>
            </a:solidFill>
            <a:round/>
            <a:headEnd/>
            <a:tailEnd type="triangle" w="med" len="med"/>
          </a:ln>
          <a:extLst>
            <a:ext uri="{909E8E84-426E-40DD-AFC4-6F175D3DCCD1}">
              <a14:hiddenFill xmlns:a14="http://schemas.microsoft.com/office/drawing/2010/main">
                <a:noFill/>
              </a14:hiddenFill>
            </a:ext>
          </a:extLst>
        </p:spPr>
      </p:cxnSp>
      <p:cxnSp>
        <p:nvCxnSpPr>
          <p:cNvPr id="80" name="肘形接點 28"/>
          <p:cNvCxnSpPr>
            <a:cxnSpLocks noChangeShapeType="1"/>
          </p:cNvCxnSpPr>
          <p:nvPr/>
        </p:nvCxnSpPr>
        <p:spPr bwMode="auto">
          <a:xfrm flipV="1">
            <a:off x="4688059" y="3779255"/>
            <a:ext cx="710177" cy="2044266"/>
          </a:xfrm>
          <a:prstGeom prst="bentConnector2">
            <a:avLst/>
          </a:prstGeom>
          <a:noFill/>
          <a:ln w="12700" algn="ctr">
            <a:solidFill>
              <a:schemeClr val="tx1"/>
            </a:solidFill>
            <a:round/>
            <a:headEnd/>
            <a:tailEnd type="triangle" w="med" len="med"/>
          </a:ln>
          <a:extLst>
            <a:ext uri="{909E8E84-426E-40DD-AFC4-6F175D3DCCD1}">
              <a14:hiddenFill xmlns:a14="http://schemas.microsoft.com/office/drawing/2010/main">
                <a:noFill/>
              </a14:hiddenFill>
            </a:ext>
          </a:extLst>
        </p:spPr>
      </p:cxnSp>
      <p:sp>
        <p:nvSpPr>
          <p:cNvPr id="82" name="文字方塊 83"/>
          <p:cNvSpPr txBox="1">
            <a:spLocks noChangeArrowheads="1"/>
          </p:cNvSpPr>
          <p:nvPr/>
        </p:nvSpPr>
        <p:spPr bwMode="auto">
          <a:xfrm>
            <a:off x="4768109" y="4499214"/>
            <a:ext cx="611065" cy="3481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ts val="575"/>
              </a:spcBef>
              <a:buClr>
                <a:schemeClr val="accent1"/>
              </a:buClr>
              <a:buSzPct val="85000"/>
              <a:buFont typeface="Wingdings 2" pitchFamily="18" charset="2"/>
              <a:buChar char=""/>
              <a:defRPr sz="2600">
                <a:solidFill>
                  <a:schemeClr val="tx1"/>
                </a:solidFill>
                <a:latin typeface="標楷體" pitchFamily="65" charset="-120"/>
                <a:ea typeface="標楷體" pitchFamily="65" charset="-120"/>
              </a:defRPr>
            </a:lvl1pPr>
            <a:lvl2pPr marL="742950" indent="-285750" eaLnBrk="0" hangingPunct="0">
              <a:spcBef>
                <a:spcPts val="375"/>
              </a:spcBef>
              <a:buClr>
                <a:schemeClr val="accent2"/>
              </a:buClr>
              <a:buSzPct val="85000"/>
              <a:buFont typeface="Wingdings 2" pitchFamily="18" charset="2"/>
              <a:buChar char=""/>
              <a:defRPr sz="2400">
                <a:solidFill>
                  <a:schemeClr val="tx1"/>
                </a:solidFill>
                <a:latin typeface="標楷體" pitchFamily="65" charset="-120"/>
                <a:ea typeface="標楷體" pitchFamily="65" charset="-120"/>
              </a:defRPr>
            </a:lvl2pPr>
            <a:lvl3pPr marL="1143000" indent="-228600" eaLnBrk="0" hangingPunct="0">
              <a:spcBef>
                <a:spcPts val="375"/>
              </a:spcBef>
              <a:buClr>
                <a:srgbClr val="F6D3AA"/>
              </a:buClr>
              <a:buSzPct val="85000"/>
              <a:buFont typeface="Wingdings 2" pitchFamily="18" charset="2"/>
              <a:buChar char=""/>
              <a:defRPr sz="2000">
                <a:solidFill>
                  <a:schemeClr val="tx1"/>
                </a:solidFill>
                <a:latin typeface="標楷體" pitchFamily="65" charset="-120"/>
                <a:ea typeface="標楷體" pitchFamily="65" charset="-120"/>
              </a:defRPr>
            </a:lvl3pPr>
            <a:lvl4pPr marL="1600200" indent="-228600" eaLnBrk="0" hangingPunct="0">
              <a:spcBef>
                <a:spcPts val="375"/>
              </a:spcBef>
              <a:buClr>
                <a:srgbClr val="E66C7D"/>
              </a:buClr>
              <a:buSzPct val="80000"/>
              <a:buFont typeface="Wingdings 2" pitchFamily="18" charset="2"/>
              <a:buChar char=""/>
              <a:defRPr sz="2000">
                <a:solidFill>
                  <a:schemeClr val="tx1"/>
                </a:solidFill>
                <a:latin typeface="標楷體" pitchFamily="65" charset="-120"/>
                <a:ea typeface="標楷體" pitchFamily="65" charset="-120"/>
              </a:defRPr>
            </a:lvl4pPr>
            <a:lvl5pPr marL="2057400" indent="-228600" eaLnBrk="0" hangingPunct="0">
              <a:spcBef>
                <a:spcPts val="375"/>
              </a:spcBef>
              <a:buClr>
                <a:srgbClr val="E66C7D"/>
              </a:buClr>
              <a:buChar char="o"/>
              <a:defRPr sz="2000">
                <a:solidFill>
                  <a:schemeClr val="tx1"/>
                </a:solidFill>
                <a:latin typeface="標楷體" pitchFamily="65" charset="-120"/>
                <a:ea typeface="標楷體" pitchFamily="65" charset="-120"/>
              </a:defRPr>
            </a:lvl5pPr>
            <a:lvl6pPr marL="2514600" indent="-228600" eaLnBrk="0" fontAlgn="base" hangingPunct="0">
              <a:spcBef>
                <a:spcPts val="375"/>
              </a:spcBef>
              <a:spcAft>
                <a:spcPct val="0"/>
              </a:spcAft>
              <a:buClr>
                <a:srgbClr val="E66C7D"/>
              </a:buClr>
              <a:buChar char="o"/>
              <a:defRPr sz="2000">
                <a:solidFill>
                  <a:schemeClr val="tx1"/>
                </a:solidFill>
                <a:latin typeface="標楷體" pitchFamily="65" charset="-120"/>
                <a:ea typeface="標楷體" pitchFamily="65" charset="-120"/>
              </a:defRPr>
            </a:lvl6pPr>
            <a:lvl7pPr marL="2971800" indent="-228600" eaLnBrk="0" fontAlgn="base" hangingPunct="0">
              <a:spcBef>
                <a:spcPts val="375"/>
              </a:spcBef>
              <a:spcAft>
                <a:spcPct val="0"/>
              </a:spcAft>
              <a:buClr>
                <a:srgbClr val="E66C7D"/>
              </a:buClr>
              <a:buChar char="o"/>
              <a:defRPr sz="2000">
                <a:solidFill>
                  <a:schemeClr val="tx1"/>
                </a:solidFill>
                <a:latin typeface="標楷體" pitchFamily="65" charset="-120"/>
                <a:ea typeface="標楷體" pitchFamily="65" charset="-120"/>
              </a:defRPr>
            </a:lvl7pPr>
            <a:lvl8pPr marL="3429000" indent="-228600" eaLnBrk="0" fontAlgn="base" hangingPunct="0">
              <a:spcBef>
                <a:spcPts val="375"/>
              </a:spcBef>
              <a:spcAft>
                <a:spcPct val="0"/>
              </a:spcAft>
              <a:buClr>
                <a:srgbClr val="E66C7D"/>
              </a:buClr>
              <a:buChar char="o"/>
              <a:defRPr sz="2000">
                <a:solidFill>
                  <a:schemeClr val="tx1"/>
                </a:solidFill>
                <a:latin typeface="標楷體" pitchFamily="65" charset="-120"/>
                <a:ea typeface="標楷體" pitchFamily="65" charset="-120"/>
              </a:defRPr>
            </a:lvl8pPr>
            <a:lvl9pPr marL="3886200" indent="-228600" eaLnBrk="0" fontAlgn="base" hangingPunct="0">
              <a:spcBef>
                <a:spcPts val="375"/>
              </a:spcBef>
              <a:spcAft>
                <a:spcPct val="0"/>
              </a:spcAft>
              <a:buClr>
                <a:srgbClr val="E66C7D"/>
              </a:buClr>
              <a:buChar char="o"/>
              <a:defRPr sz="2000">
                <a:solidFill>
                  <a:schemeClr val="tx1"/>
                </a:solidFill>
                <a:latin typeface="標楷體" pitchFamily="65" charset="-120"/>
                <a:ea typeface="標楷體" pitchFamily="65" charset="-120"/>
              </a:defRPr>
            </a:lvl9pPr>
          </a:lstStyle>
          <a:p>
            <a:pPr eaLnBrk="1" hangingPunct="1">
              <a:spcBef>
                <a:spcPct val="0"/>
              </a:spcBef>
              <a:buClrTx/>
              <a:buSzTx/>
              <a:buFontTx/>
              <a:buNone/>
            </a:pPr>
            <a:r>
              <a:rPr kumimoji="0" lang="zh-TW" altLang="en-US" sz="1662" b="1" dirty="0">
                <a:solidFill>
                  <a:schemeClr val="accent6"/>
                </a:solidFill>
                <a:latin typeface="微軟正黑體" panose="020B0604030504040204" pitchFamily="34" charset="-120"/>
                <a:ea typeface="微軟正黑體" panose="020B0604030504040204" pitchFamily="34" charset="-120"/>
              </a:rPr>
              <a:t>通過</a:t>
            </a:r>
          </a:p>
        </p:txBody>
      </p:sp>
      <p:sp>
        <p:nvSpPr>
          <p:cNvPr id="96" name="Text Box 13"/>
          <p:cNvSpPr txBox="1">
            <a:spLocks noChangeArrowheads="1"/>
          </p:cNvSpPr>
          <p:nvPr/>
        </p:nvSpPr>
        <p:spPr bwMode="auto">
          <a:xfrm>
            <a:off x="93499" y="2729630"/>
            <a:ext cx="3200880" cy="603883"/>
          </a:xfrm>
          <a:prstGeom prst="rect">
            <a:avLst/>
          </a:prstGeom>
          <a:noFill/>
          <a:ln w="9525">
            <a:noFill/>
            <a:miter lim="800000"/>
            <a:headEnd/>
            <a:tailEnd/>
          </a:ln>
          <a:effectLst/>
        </p:spPr>
        <p:txBody>
          <a:bodyPr wrap="square">
            <a:spAutoFit/>
          </a:bodyPr>
          <a:lstStyle/>
          <a:p>
            <a:pPr eaLnBrk="0" hangingPunct="0">
              <a:defRPr/>
            </a:pPr>
            <a:r>
              <a:rPr kumimoji="0" lang="en-US" altLang="zh-TW" sz="1662" b="1" dirty="0">
                <a:solidFill>
                  <a:srgbClr val="0066CC"/>
                </a:solidFill>
                <a:latin typeface="微軟正黑體" panose="020B0604030504040204" pitchFamily="34" charset="-120"/>
                <a:ea typeface="微軟正黑體" panose="020B0604030504040204" pitchFamily="34" charset="-120"/>
                <a:cs typeface="Arial" panose="020B0604020202020204" pitchFamily="34" charset="0"/>
              </a:rPr>
              <a:t>(113/10/14</a:t>
            </a:r>
            <a:r>
              <a:rPr kumimoji="0" lang="zh-TW" altLang="en-US" sz="1662" b="1" dirty="0">
                <a:solidFill>
                  <a:srgbClr val="0066CC"/>
                </a:solidFill>
                <a:latin typeface="微軟正黑體" panose="020B0604030504040204" pitchFamily="34" charset="-120"/>
                <a:ea typeface="微軟正黑體" panose="020B0604030504040204" pitchFamily="34" charset="-120"/>
                <a:cs typeface="Arial" panose="020B0604020202020204" pitchFamily="34" charset="0"/>
              </a:rPr>
              <a:t>前</a:t>
            </a:r>
            <a:r>
              <a:rPr kumimoji="0" lang="en-US" altLang="zh-TW" sz="1662" b="1" dirty="0">
                <a:solidFill>
                  <a:srgbClr val="0066CC"/>
                </a:solidFill>
                <a:latin typeface="微軟正黑體" panose="020B0604030504040204" pitchFamily="34" charset="-120"/>
                <a:ea typeface="微軟正黑體" panose="020B0604030504040204" pitchFamily="34" charset="-120"/>
                <a:cs typeface="Arial" panose="020B0604020202020204" pitchFamily="34" charset="0"/>
              </a:rPr>
              <a:t>)</a:t>
            </a:r>
          </a:p>
          <a:p>
            <a:pPr eaLnBrk="0" hangingPunct="0">
              <a:defRPr/>
            </a:pPr>
            <a:r>
              <a:rPr kumimoji="0" lang="en-US" altLang="zh-TW" sz="1662" b="1" dirty="0">
                <a:solidFill>
                  <a:srgbClr val="0066CC"/>
                </a:solidFill>
                <a:latin typeface="微軟正黑體" panose="020B0604030504040204" pitchFamily="34" charset="-120"/>
                <a:ea typeface="微軟正黑體" panose="020B0604030504040204" pitchFamily="34" charset="-120"/>
                <a:cs typeface="Arial" panose="020B0604020202020204" pitchFamily="34" charset="0"/>
              </a:rPr>
              <a:t>Email</a:t>
            </a:r>
            <a:r>
              <a:rPr kumimoji="0" lang="zh-TW" altLang="en-US" sz="1662" b="1" dirty="0">
                <a:solidFill>
                  <a:srgbClr val="0066CC"/>
                </a:solidFill>
                <a:latin typeface="微軟正黑體" panose="020B0604030504040204" pitchFamily="34" charset="-120"/>
                <a:ea typeface="微軟正黑體" panose="020B0604030504040204" pitchFamily="34" charset="-120"/>
                <a:cs typeface="Arial" panose="020B0604020202020204" pitchFamily="34" charset="0"/>
              </a:rPr>
              <a:t>至計畫辦公室並通知專員</a:t>
            </a:r>
            <a:endParaRPr kumimoji="0" lang="en-US" altLang="zh-TW" sz="1662" b="1" dirty="0">
              <a:solidFill>
                <a:srgbClr val="0066CC"/>
              </a:solidFill>
              <a:latin typeface="微軟正黑體" panose="020B0604030504040204" pitchFamily="34" charset="-120"/>
              <a:ea typeface="微軟正黑體" panose="020B0604030504040204" pitchFamily="34" charset="-120"/>
              <a:cs typeface="Arial" panose="020B0604020202020204" pitchFamily="34" charset="0"/>
            </a:endParaRPr>
          </a:p>
        </p:txBody>
      </p:sp>
      <p:sp>
        <p:nvSpPr>
          <p:cNvPr id="153" name="Rectangle 2"/>
          <p:cNvSpPr>
            <a:spLocks noChangeArrowheads="1"/>
          </p:cNvSpPr>
          <p:nvPr/>
        </p:nvSpPr>
        <p:spPr bwMode="auto">
          <a:xfrm>
            <a:off x="417635" y="603739"/>
            <a:ext cx="8308731" cy="4047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ctr"/>
          <a:lstStyle>
            <a:lvl1pPr eaLnBrk="0" hangingPunct="0">
              <a:spcBef>
                <a:spcPts val="575"/>
              </a:spcBef>
              <a:buClr>
                <a:schemeClr val="accent1"/>
              </a:buClr>
              <a:buSzPct val="85000"/>
              <a:buFont typeface="Wingdings 2" pitchFamily="18" charset="2"/>
              <a:buChar char=""/>
              <a:defRPr sz="2600">
                <a:solidFill>
                  <a:schemeClr val="tx1"/>
                </a:solidFill>
                <a:latin typeface="標楷體" pitchFamily="65" charset="-120"/>
                <a:ea typeface="標楷體" pitchFamily="65" charset="-120"/>
              </a:defRPr>
            </a:lvl1pPr>
            <a:lvl2pPr marL="742950" indent="-285750" eaLnBrk="0" hangingPunct="0">
              <a:spcBef>
                <a:spcPts val="375"/>
              </a:spcBef>
              <a:buClr>
                <a:schemeClr val="accent2"/>
              </a:buClr>
              <a:buSzPct val="85000"/>
              <a:buFont typeface="Wingdings 2" pitchFamily="18" charset="2"/>
              <a:buChar char=""/>
              <a:defRPr sz="2400">
                <a:solidFill>
                  <a:schemeClr val="tx1"/>
                </a:solidFill>
                <a:latin typeface="標楷體" pitchFamily="65" charset="-120"/>
                <a:ea typeface="標楷體" pitchFamily="65" charset="-120"/>
              </a:defRPr>
            </a:lvl2pPr>
            <a:lvl3pPr marL="1143000" indent="-228600" eaLnBrk="0" hangingPunct="0">
              <a:spcBef>
                <a:spcPts val="375"/>
              </a:spcBef>
              <a:buClr>
                <a:srgbClr val="F6D3AA"/>
              </a:buClr>
              <a:buSzPct val="85000"/>
              <a:buFont typeface="Wingdings 2" pitchFamily="18" charset="2"/>
              <a:buChar char=""/>
              <a:defRPr sz="2000">
                <a:solidFill>
                  <a:schemeClr val="tx1"/>
                </a:solidFill>
                <a:latin typeface="標楷體" pitchFamily="65" charset="-120"/>
                <a:ea typeface="標楷體" pitchFamily="65" charset="-120"/>
              </a:defRPr>
            </a:lvl3pPr>
            <a:lvl4pPr marL="1600200" indent="-228600" eaLnBrk="0" hangingPunct="0">
              <a:spcBef>
                <a:spcPts val="375"/>
              </a:spcBef>
              <a:buClr>
                <a:srgbClr val="E66C7D"/>
              </a:buClr>
              <a:buSzPct val="80000"/>
              <a:buFont typeface="Wingdings 2" pitchFamily="18" charset="2"/>
              <a:buChar char=""/>
              <a:defRPr sz="2000">
                <a:solidFill>
                  <a:schemeClr val="tx1"/>
                </a:solidFill>
                <a:latin typeface="標楷體" pitchFamily="65" charset="-120"/>
                <a:ea typeface="標楷體" pitchFamily="65" charset="-120"/>
              </a:defRPr>
            </a:lvl4pPr>
            <a:lvl5pPr marL="2057400" indent="-228600" eaLnBrk="0" hangingPunct="0">
              <a:spcBef>
                <a:spcPts val="375"/>
              </a:spcBef>
              <a:buClr>
                <a:srgbClr val="E66C7D"/>
              </a:buClr>
              <a:buChar char="o"/>
              <a:defRPr sz="2000">
                <a:solidFill>
                  <a:schemeClr val="tx1"/>
                </a:solidFill>
                <a:latin typeface="標楷體" pitchFamily="65" charset="-120"/>
                <a:ea typeface="標楷體" pitchFamily="65" charset="-120"/>
              </a:defRPr>
            </a:lvl5pPr>
            <a:lvl6pPr marL="2514600" indent="-228600" eaLnBrk="0" fontAlgn="base" hangingPunct="0">
              <a:spcBef>
                <a:spcPts val="375"/>
              </a:spcBef>
              <a:spcAft>
                <a:spcPct val="0"/>
              </a:spcAft>
              <a:buClr>
                <a:srgbClr val="E66C7D"/>
              </a:buClr>
              <a:buChar char="o"/>
              <a:defRPr sz="2000">
                <a:solidFill>
                  <a:schemeClr val="tx1"/>
                </a:solidFill>
                <a:latin typeface="標楷體" pitchFamily="65" charset="-120"/>
                <a:ea typeface="標楷體" pitchFamily="65" charset="-120"/>
              </a:defRPr>
            </a:lvl6pPr>
            <a:lvl7pPr marL="2971800" indent="-228600" eaLnBrk="0" fontAlgn="base" hangingPunct="0">
              <a:spcBef>
                <a:spcPts val="375"/>
              </a:spcBef>
              <a:spcAft>
                <a:spcPct val="0"/>
              </a:spcAft>
              <a:buClr>
                <a:srgbClr val="E66C7D"/>
              </a:buClr>
              <a:buChar char="o"/>
              <a:defRPr sz="2000">
                <a:solidFill>
                  <a:schemeClr val="tx1"/>
                </a:solidFill>
                <a:latin typeface="標楷體" pitchFamily="65" charset="-120"/>
                <a:ea typeface="標楷體" pitchFamily="65" charset="-120"/>
              </a:defRPr>
            </a:lvl7pPr>
            <a:lvl8pPr marL="3429000" indent="-228600" eaLnBrk="0" fontAlgn="base" hangingPunct="0">
              <a:spcBef>
                <a:spcPts val="375"/>
              </a:spcBef>
              <a:spcAft>
                <a:spcPct val="0"/>
              </a:spcAft>
              <a:buClr>
                <a:srgbClr val="E66C7D"/>
              </a:buClr>
              <a:buChar char="o"/>
              <a:defRPr sz="2000">
                <a:solidFill>
                  <a:schemeClr val="tx1"/>
                </a:solidFill>
                <a:latin typeface="標楷體" pitchFamily="65" charset="-120"/>
                <a:ea typeface="標楷體" pitchFamily="65" charset="-120"/>
              </a:defRPr>
            </a:lvl8pPr>
            <a:lvl9pPr marL="3886200" indent="-228600" eaLnBrk="0" fontAlgn="base" hangingPunct="0">
              <a:spcBef>
                <a:spcPts val="375"/>
              </a:spcBef>
              <a:spcAft>
                <a:spcPct val="0"/>
              </a:spcAft>
              <a:buClr>
                <a:srgbClr val="E66C7D"/>
              </a:buClr>
              <a:buChar char="o"/>
              <a:defRPr sz="2000">
                <a:solidFill>
                  <a:schemeClr val="tx1"/>
                </a:solidFill>
                <a:latin typeface="標楷體" pitchFamily="65" charset="-120"/>
                <a:ea typeface="標楷體" pitchFamily="65" charset="-120"/>
              </a:defRPr>
            </a:lvl9pPr>
          </a:lstStyle>
          <a:p>
            <a:pPr algn="ctr" eaLnBrk="1" hangingPunct="1">
              <a:spcBef>
                <a:spcPct val="50000"/>
              </a:spcBef>
              <a:buClrTx/>
              <a:buSzTx/>
              <a:buFontTx/>
              <a:buNone/>
            </a:pPr>
            <a:r>
              <a:rPr lang="zh-TW" altLang="en-US" sz="3600" b="1" dirty="0">
                <a:solidFill>
                  <a:srgbClr val="195999"/>
                </a:solidFill>
                <a:latin typeface="Arial" panose="020B0604020202020204" pitchFamily="34" charset="0"/>
                <a:ea typeface="微軟正黑體" panose="020B0604030504040204" pitchFamily="34" charset="-120"/>
              </a:rPr>
              <a:t>壹</a:t>
            </a:r>
            <a:r>
              <a:rPr lang="en-US" altLang="zh-TW" sz="3600" b="1" dirty="0">
                <a:solidFill>
                  <a:srgbClr val="195999"/>
                </a:solidFill>
                <a:latin typeface="微軟正黑體" panose="020B0604030504040204" pitchFamily="34" charset="-120"/>
                <a:ea typeface="微軟正黑體" panose="020B0604030504040204" pitchFamily="34" charset="-120"/>
              </a:rPr>
              <a:t>﹑</a:t>
            </a:r>
            <a:r>
              <a:rPr lang="zh-TW" altLang="en-US" sz="3600" b="1" dirty="0">
                <a:solidFill>
                  <a:srgbClr val="195999"/>
                </a:solidFill>
                <a:latin typeface="Arial" panose="020B0604020202020204" pitchFamily="34" charset="0"/>
                <a:ea typeface="微軟正黑體" panose="020B0604030504040204" pitchFamily="34" charset="-120"/>
              </a:rPr>
              <a:t>結案查核流程說明</a:t>
            </a:r>
          </a:p>
        </p:txBody>
      </p:sp>
      <p:sp>
        <p:nvSpPr>
          <p:cNvPr id="65" name="菱形 64"/>
          <p:cNvSpPr/>
          <p:nvPr/>
        </p:nvSpPr>
        <p:spPr>
          <a:xfrm>
            <a:off x="3700425" y="4438885"/>
            <a:ext cx="1146126" cy="731077"/>
          </a:xfrm>
          <a:prstGeom prst="diamond">
            <a:avLst/>
          </a:prstGeom>
          <a:solidFill>
            <a:schemeClr val="accent6">
              <a:lumMod val="20000"/>
              <a:lumOff val="80000"/>
            </a:schemeClr>
          </a:solidFill>
          <a:ln w="12700" cap="flat" cmpd="sng" algn="ctr">
            <a:solidFill>
              <a:schemeClr val="accent6">
                <a:lumMod val="75000"/>
              </a:schemeClr>
            </a:solidFill>
            <a:prstDash val="solid"/>
          </a:ln>
          <a:effectLst/>
        </p:spPr>
        <p:txBody>
          <a:bodyPr anchor="ctr"/>
          <a:lstStyle/>
          <a:p>
            <a:pPr algn="ctr" fontAlgn="auto">
              <a:spcBef>
                <a:spcPts val="0"/>
              </a:spcBef>
              <a:spcAft>
                <a:spcPts val="0"/>
              </a:spcAft>
              <a:defRPr/>
            </a:pPr>
            <a:endParaRPr kumimoji="0" lang="zh-TW" altLang="en-US" sz="1477" b="1" kern="0" dirty="0">
              <a:solidFill>
                <a:prstClr val="black"/>
              </a:solidFill>
              <a:latin typeface="微軟正黑體" panose="020B0604030504040204" pitchFamily="34" charset="-120"/>
              <a:ea typeface="微軟正黑體" panose="020B0604030504040204" pitchFamily="34" charset="-120"/>
            </a:endParaRPr>
          </a:p>
        </p:txBody>
      </p:sp>
      <p:sp>
        <p:nvSpPr>
          <p:cNvPr id="67" name="菱形 66"/>
          <p:cNvSpPr/>
          <p:nvPr/>
        </p:nvSpPr>
        <p:spPr>
          <a:xfrm>
            <a:off x="3697482" y="3414419"/>
            <a:ext cx="1146126" cy="731077"/>
          </a:xfrm>
          <a:prstGeom prst="diamond">
            <a:avLst/>
          </a:prstGeom>
          <a:solidFill>
            <a:schemeClr val="accent6">
              <a:lumMod val="20000"/>
              <a:lumOff val="80000"/>
            </a:schemeClr>
          </a:solidFill>
          <a:ln w="12700" cap="flat" cmpd="sng" algn="ctr">
            <a:solidFill>
              <a:schemeClr val="accent6">
                <a:lumMod val="75000"/>
              </a:schemeClr>
            </a:solidFill>
            <a:prstDash val="solid"/>
          </a:ln>
          <a:effectLst/>
        </p:spPr>
        <p:txBody>
          <a:bodyPr anchor="ctr"/>
          <a:lstStyle/>
          <a:p>
            <a:pPr algn="ctr" fontAlgn="auto">
              <a:spcBef>
                <a:spcPts val="0"/>
              </a:spcBef>
              <a:spcAft>
                <a:spcPts val="0"/>
              </a:spcAft>
              <a:defRPr/>
            </a:pPr>
            <a:endParaRPr kumimoji="0" lang="zh-TW" altLang="en-US" sz="1477" b="1" kern="0" dirty="0">
              <a:solidFill>
                <a:prstClr val="black"/>
              </a:solidFill>
              <a:latin typeface="微軟正黑體" panose="020B0604030504040204" pitchFamily="34" charset="-120"/>
              <a:ea typeface="微軟正黑體" panose="020B0604030504040204" pitchFamily="34" charset="-120"/>
            </a:endParaRPr>
          </a:p>
        </p:txBody>
      </p:sp>
      <p:cxnSp>
        <p:nvCxnSpPr>
          <p:cNvPr id="70" name="直線單箭頭接點 26"/>
          <p:cNvCxnSpPr>
            <a:cxnSpLocks noChangeShapeType="1"/>
            <a:stCxn id="78" idx="3"/>
            <a:endCxn id="67" idx="1"/>
          </p:cNvCxnSpPr>
          <p:nvPr/>
        </p:nvCxnSpPr>
        <p:spPr bwMode="auto">
          <a:xfrm>
            <a:off x="3049293" y="3778348"/>
            <a:ext cx="648189" cy="1610"/>
          </a:xfrm>
          <a:prstGeom prst="straightConnector1">
            <a:avLst/>
          </a:prstGeom>
          <a:noFill/>
          <a:ln w="12700" algn="ctr">
            <a:solidFill>
              <a:schemeClr val="tx1"/>
            </a:solidFill>
            <a:round/>
            <a:headEnd/>
            <a:tailEnd type="triangle" w="med" len="med"/>
          </a:ln>
          <a:extLst>
            <a:ext uri="{909E8E84-426E-40DD-AFC4-6F175D3DCCD1}">
              <a14:hiddenFill xmlns:a14="http://schemas.microsoft.com/office/drawing/2010/main">
                <a:noFill/>
              </a14:hiddenFill>
            </a:ext>
          </a:extLst>
        </p:spPr>
      </p:cxnSp>
      <p:sp>
        <p:nvSpPr>
          <p:cNvPr id="71" name="文字方塊 84"/>
          <p:cNvSpPr txBox="1">
            <a:spLocks noChangeArrowheads="1"/>
          </p:cNvSpPr>
          <p:nvPr/>
        </p:nvSpPr>
        <p:spPr bwMode="auto">
          <a:xfrm>
            <a:off x="3454549" y="4085766"/>
            <a:ext cx="824265" cy="3481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ts val="575"/>
              </a:spcBef>
              <a:buClr>
                <a:schemeClr val="accent1"/>
              </a:buClr>
              <a:buSzPct val="85000"/>
              <a:buFont typeface="Wingdings 2" pitchFamily="18" charset="2"/>
              <a:buChar char=""/>
              <a:defRPr sz="2600">
                <a:solidFill>
                  <a:schemeClr val="tx1"/>
                </a:solidFill>
                <a:latin typeface="標楷體" pitchFamily="65" charset="-120"/>
                <a:ea typeface="標楷體" pitchFamily="65" charset="-120"/>
              </a:defRPr>
            </a:lvl1pPr>
            <a:lvl2pPr marL="742950" indent="-285750" eaLnBrk="0" hangingPunct="0">
              <a:spcBef>
                <a:spcPts val="375"/>
              </a:spcBef>
              <a:buClr>
                <a:schemeClr val="accent2"/>
              </a:buClr>
              <a:buSzPct val="85000"/>
              <a:buFont typeface="Wingdings 2" pitchFamily="18" charset="2"/>
              <a:buChar char=""/>
              <a:defRPr sz="2400">
                <a:solidFill>
                  <a:schemeClr val="tx1"/>
                </a:solidFill>
                <a:latin typeface="標楷體" pitchFamily="65" charset="-120"/>
                <a:ea typeface="標楷體" pitchFamily="65" charset="-120"/>
              </a:defRPr>
            </a:lvl2pPr>
            <a:lvl3pPr marL="1143000" indent="-228600" eaLnBrk="0" hangingPunct="0">
              <a:spcBef>
                <a:spcPts val="375"/>
              </a:spcBef>
              <a:buClr>
                <a:srgbClr val="F6D3AA"/>
              </a:buClr>
              <a:buSzPct val="85000"/>
              <a:buFont typeface="Wingdings 2" pitchFamily="18" charset="2"/>
              <a:buChar char=""/>
              <a:defRPr sz="2000">
                <a:solidFill>
                  <a:schemeClr val="tx1"/>
                </a:solidFill>
                <a:latin typeface="標楷體" pitchFamily="65" charset="-120"/>
                <a:ea typeface="標楷體" pitchFamily="65" charset="-120"/>
              </a:defRPr>
            </a:lvl3pPr>
            <a:lvl4pPr marL="1600200" indent="-228600" eaLnBrk="0" hangingPunct="0">
              <a:spcBef>
                <a:spcPts val="375"/>
              </a:spcBef>
              <a:buClr>
                <a:srgbClr val="E66C7D"/>
              </a:buClr>
              <a:buSzPct val="80000"/>
              <a:buFont typeface="Wingdings 2" pitchFamily="18" charset="2"/>
              <a:buChar char=""/>
              <a:defRPr sz="2000">
                <a:solidFill>
                  <a:schemeClr val="tx1"/>
                </a:solidFill>
                <a:latin typeface="標楷體" pitchFamily="65" charset="-120"/>
                <a:ea typeface="標楷體" pitchFamily="65" charset="-120"/>
              </a:defRPr>
            </a:lvl4pPr>
            <a:lvl5pPr marL="2057400" indent="-228600" eaLnBrk="0" hangingPunct="0">
              <a:spcBef>
                <a:spcPts val="375"/>
              </a:spcBef>
              <a:buClr>
                <a:srgbClr val="E66C7D"/>
              </a:buClr>
              <a:buChar char="o"/>
              <a:defRPr sz="2000">
                <a:solidFill>
                  <a:schemeClr val="tx1"/>
                </a:solidFill>
                <a:latin typeface="標楷體" pitchFamily="65" charset="-120"/>
                <a:ea typeface="標楷體" pitchFamily="65" charset="-120"/>
              </a:defRPr>
            </a:lvl5pPr>
            <a:lvl6pPr marL="2514600" indent="-228600" eaLnBrk="0" fontAlgn="base" hangingPunct="0">
              <a:spcBef>
                <a:spcPts val="375"/>
              </a:spcBef>
              <a:spcAft>
                <a:spcPct val="0"/>
              </a:spcAft>
              <a:buClr>
                <a:srgbClr val="E66C7D"/>
              </a:buClr>
              <a:buChar char="o"/>
              <a:defRPr sz="2000">
                <a:solidFill>
                  <a:schemeClr val="tx1"/>
                </a:solidFill>
                <a:latin typeface="標楷體" pitchFamily="65" charset="-120"/>
                <a:ea typeface="標楷體" pitchFamily="65" charset="-120"/>
              </a:defRPr>
            </a:lvl6pPr>
            <a:lvl7pPr marL="2971800" indent="-228600" eaLnBrk="0" fontAlgn="base" hangingPunct="0">
              <a:spcBef>
                <a:spcPts val="375"/>
              </a:spcBef>
              <a:spcAft>
                <a:spcPct val="0"/>
              </a:spcAft>
              <a:buClr>
                <a:srgbClr val="E66C7D"/>
              </a:buClr>
              <a:buChar char="o"/>
              <a:defRPr sz="2000">
                <a:solidFill>
                  <a:schemeClr val="tx1"/>
                </a:solidFill>
                <a:latin typeface="標楷體" pitchFamily="65" charset="-120"/>
                <a:ea typeface="標楷體" pitchFamily="65" charset="-120"/>
              </a:defRPr>
            </a:lvl7pPr>
            <a:lvl8pPr marL="3429000" indent="-228600" eaLnBrk="0" fontAlgn="base" hangingPunct="0">
              <a:spcBef>
                <a:spcPts val="375"/>
              </a:spcBef>
              <a:spcAft>
                <a:spcPct val="0"/>
              </a:spcAft>
              <a:buClr>
                <a:srgbClr val="E66C7D"/>
              </a:buClr>
              <a:buChar char="o"/>
              <a:defRPr sz="2000">
                <a:solidFill>
                  <a:schemeClr val="tx1"/>
                </a:solidFill>
                <a:latin typeface="標楷體" pitchFamily="65" charset="-120"/>
                <a:ea typeface="標楷體" pitchFamily="65" charset="-120"/>
              </a:defRPr>
            </a:lvl8pPr>
            <a:lvl9pPr marL="3886200" indent="-228600" eaLnBrk="0" fontAlgn="base" hangingPunct="0">
              <a:spcBef>
                <a:spcPts val="375"/>
              </a:spcBef>
              <a:spcAft>
                <a:spcPct val="0"/>
              </a:spcAft>
              <a:buClr>
                <a:srgbClr val="E66C7D"/>
              </a:buClr>
              <a:buChar char="o"/>
              <a:defRPr sz="2000">
                <a:solidFill>
                  <a:schemeClr val="tx1"/>
                </a:solidFill>
                <a:latin typeface="標楷體" pitchFamily="65" charset="-120"/>
                <a:ea typeface="標楷體" pitchFamily="65" charset="-120"/>
              </a:defRPr>
            </a:lvl9pPr>
          </a:lstStyle>
          <a:p>
            <a:pPr eaLnBrk="1" hangingPunct="1">
              <a:spcBef>
                <a:spcPct val="0"/>
              </a:spcBef>
              <a:buClrTx/>
              <a:buSzTx/>
              <a:buFontTx/>
              <a:buNone/>
            </a:pPr>
            <a:r>
              <a:rPr kumimoji="0" lang="zh-TW" altLang="en-US" sz="1662" b="1" dirty="0">
                <a:solidFill>
                  <a:schemeClr val="accent2">
                    <a:lumMod val="60000"/>
                    <a:lumOff val="40000"/>
                  </a:schemeClr>
                </a:solidFill>
                <a:latin typeface="微軟正黑體" panose="020B0604030504040204" pitchFamily="34" charset="-120"/>
                <a:ea typeface="微軟正黑體" panose="020B0604030504040204" pitchFamily="34" charset="-120"/>
              </a:rPr>
              <a:t>不通過</a:t>
            </a:r>
          </a:p>
        </p:txBody>
      </p:sp>
      <p:cxnSp>
        <p:nvCxnSpPr>
          <p:cNvPr id="77" name="直線單箭頭接點 52"/>
          <p:cNvCxnSpPr>
            <a:cxnSpLocks noChangeShapeType="1"/>
          </p:cNvCxnSpPr>
          <p:nvPr/>
        </p:nvCxnSpPr>
        <p:spPr bwMode="auto">
          <a:xfrm flipH="1">
            <a:off x="4269840" y="4159889"/>
            <a:ext cx="1411" cy="265846"/>
          </a:xfrm>
          <a:prstGeom prst="straightConnector1">
            <a:avLst/>
          </a:prstGeom>
          <a:noFill/>
          <a:ln w="12700" algn="ctr">
            <a:solidFill>
              <a:schemeClr val="tx1"/>
            </a:solidFill>
            <a:round/>
            <a:headEnd/>
            <a:tailEnd type="triangle" w="med" len="med"/>
          </a:ln>
          <a:extLst>
            <a:ext uri="{909E8E84-426E-40DD-AFC4-6F175D3DCCD1}">
              <a14:hiddenFill xmlns:a14="http://schemas.microsoft.com/office/drawing/2010/main">
                <a:noFill/>
              </a14:hiddenFill>
            </a:ext>
          </a:extLst>
        </p:spPr>
      </p:cxnSp>
      <p:sp>
        <p:nvSpPr>
          <p:cNvPr id="78" name="菱形 77"/>
          <p:cNvSpPr/>
          <p:nvPr/>
        </p:nvSpPr>
        <p:spPr>
          <a:xfrm>
            <a:off x="1932701" y="3413016"/>
            <a:ext cx="1116592" cy="730663"/>
          </a:xfrm>
          <a:prstGeom prst="diamond">
            <a:avLst/>
          </a:prstGeom>
          <a:solidFill>
            <a:schemeClr val="accent6">
              <a:lumMod val="20000"/>
              <a:lumOff val="80000"/>
            </a:schemeClr>
          </a:solidFill>
          <a:ln w="12700" cap="flat" cmpd="sng" algn="ctr">
            <a:solidFill>
              <a:schemeClr val="accent6">
                <a:lumMod val="75000"/>
              </a:schemeClr>
            </a:solidFill>
            <a:prstDash val="solid"/>
          </a:ln>
          <a:effectLst/>
        </p:spPr>
        <p:txBody>
          <a:bodyPr anchor="ctr"/>
          <a:lstStyle/>
          <a:p>
            <a:pPr algn="ctr" fontAlgn="auto">
              <a:spcBef>
                <a:spcPts val="0"/>
              </a:spcBef>
              <a:spcAft>
                <a:spcPts val="0"/>
              </a:spcAft>
              <a:defRPr/>
            </a:pPr>
            <a:endParaRPr kumimoji="0" lang="zh-TW" altLang="en-US" sz="1662" b="1" kern="0" dirty="0">
              <a:solidFill>
                <a:prstClr val="black"/>
              </a:solidFill>
              <a:latin typeface="微軟正黑體" panose="020B0604030504040204" pitchFamily="34" charset="-120"/>
              <a:ea typeface="微軟正黑體" panose="020B0604030504040204" pitchFamily="34" charset="-120"/>
            </a:endParaRPr>
          </a:p>
        </p:txBody>
      </p:sp>
      <p:sp>
        <p:nvSpPr>
          <p:cNvPr id="79" name="文字方塊 83"/>
          <p:cNvSpPr txBox="1">
            <a:spLocks noChangeArrowheads="1"/>
          </p:cNvSpPr>
          <p:nvPr/>
        </p:nvSpPr>
        <p:spPr bwMode="auto">
          <a:xfrm>
            <a:off x="3068678" y="3448055"/>
            <a:ext cx="611065" cy="3481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ts val="575"/>
              </a:spcBef>
              <a:buClr>
                <a:schemeClr val="accent1"/>
              </a:buClr>
              <a:buSzPct val="85000"/>
              <a:buFont typeface="Wingdings 2" pitchFamily="18" charset="2"/>
              <a:buChar char=""/>
              <a:defRPr sz="2600">
                <a:solidFill>
                  <a:schemeClr val="tx1"/>
                </a:solidFill>
                <a:latin typeface="標楷體" pitchFamily="65" charset="-120"/>
                <a:ea typeface="標楷體" pitchFamily="65" charset="-120"/>
              </a:defRPr>
            </a:lvl1pPr>
            <a:lvl2pPr marL="742950" indent="-285750" eaLnBrk="0" hangingPunct="0">
              <a:spcBef>
                <a:spcPts val="375"/>
              </a:spcBef>
              <a:buClr>
                <a:schemeClr val="accent2"/>
              </a:buClr>
              <a:buSzPct val="85000"/>
              <a:buFont typeface="Wingdings 2" pitchFamily="18" charset="2"/>
              <a:buChar char=""/>
              <a:defRPr sz="2400">
                <a:solidFill>
                  <a:schemeClr val="tx1"/>
                </a:solidFill>
                <a:latin typeface="標楷體" pitchFamily="65" charset="-120"/>
                <a:ea typeface="標楷體" pitchFamily="65" charset="-120"/>
              </a:defRPr>
            </a:lvl2pPr>
            <a:lvl3pPr marL="1143000" indent="-228600" eaLnBrk="0" hangingPunct="0">
              <a:spcBef>
                <a:spcPts val="375"/>
              </a:spcBef>
              <a:buClr>
                <a:srgbClr val="F6D3AA"/>
              </a:buClr>
              <a:buSzPct val="85000"/>
              <a:buFont typeface="Wingdings 2" pitchFamily="18" charset="2"/>
              <a:buChar char=""/>
              <a:defRPr sz="2000">
                <a:solidFill>
                  <a:schemeClr val="tx1"/>
                </a:solidFill>
                <a:latin typeface="標楷體" pitchFamily="65" charset="-120"/>
                <a:ea typeface="標楷體" pitchFamily="65" charset="-120"/>
              </a:defRPr>
            </a:lvl3pPr>
            <a:lvl4pPr marL="1600200" indent="-228600" eaLnBrk="0" hangingPunct="0">
              <a:spcBef>
                <a:spcPts val="375"/>
              </a:spcBef>
              <a:buClr>
                <a:srgbClr val="E66C7D"/>
              </a:buClr>
              <a:buSzPct val="80000"/>
              <a:buFont typeface="Wingdings 2" pitchFamily="18" charset="2"/>
              <a:buChar char=""/>
              <a:defRPr sz="2000">
                <a:solidFill>
                  <a:schemeClr val="tx1"/>
                </a:solidFill>
                <a:latin typeface="標楷體" pitchFamily="65" charset="-120"/>
                <a:ea typeface="標楷體" pitchFamily="65" charset="-120"/>
              </a:defRPr>
            </a:lvl4pPr>
            <a:lvl5pPr marL="2057400" indent="-228600" eaLnBrk="0" hangingPunct="0">
              <a:spcBef>
                <a:spcPts val="375"/>
              </a:spcBef>
              <a:buClr>
                <a:srgbClr val="E66C7D"/>
              </a:buClr>
              <a:buChar char="o"/>
              <a:defRPr sz="2000">
                <a:solidFill>
                  <a:schemeClr val="tx1"/>
                </a:solidFill>
                <a:latin typeface="標楷體" pitchFamily="65" charset="-120"/>
                <a:ea typeface="標楷體" pitchFamily="65" charset="-120"/>
              </a:defRPr>
            </a:lvl5pPr>
            <a:lvl6pPr marL="2514600" indent="-228600" eaLnBrk="0" fontAlgn="base" hangingPunct="0">
              <a:spcBef>
                <a:spcPts val="375"/>
              </a:spcBef>
              <a:spcAft>
                <a:spcPct val="0"/>
              </a:spcAft>
              <a:buClr>
                <a:srgbClr val="E66C7D"/>
              </a:buClr>
              <a:buChar char="o"/>
              <a:defRPr sz="2000">
                <a:solidFill>
                  <a:schemeClr val="tx1"/>
                </a:solidFill>
                <a:latin typeface="標楷體" pitchFamily="65" charset="-120"/>
                <a:ea typeface="標楷體" pitchFamily="65" charset="-120"/>
              </a:defRPr>
            </a:lvl6pPr>
            <a:lvl7pPr marL="2971800" indent="-228600" eaLnBrk="0" fontAlgn="base" hangingPunct="0">
              <a:spcBef>
                <a:spcPts val="375"/>
              </a:spcBef>
              <a:spcAft>
                <a:spcPct val="0"/>
              </a:spcAft>
              <a:buClr>
                <a:srgbClr val="E66C7D"/>
              </a:buClr>
              <a:buChar char="o"/>
              <a:defRPr sz="2000">
                <a:solidFill>
                  <a:schemeClr val="tx1"/>
                </a:solidFill>
                <a:latin typeface="標楷體" pitchFamily="65" charset="-120"/>
                <a:ea typeface="標楷體" pitchFamily="65" charset="-120"/>
              </a:defRPr>
            </a:lvl7pPr>
            <a:lvl8pPr marL="3429000" indent="-228600" eaLnBrk="0" fontAlgn="base" hangingPunct="0">
              <a:spcBef>
                <a:spcPts val="375"/>
              </a:spcBef>
              <a:spcAft>
                <a:spcPct val="0"/>
              </a:spcAft>
              <a:buClr>
                <a:srgbClr val="E66C7D"/>
              </a:buClr>
              <a:buChar char="o"/>
              <a:defRPr sz="2000">
                <a:solidFill>
                  <a:schemeClr val="tx1"/>
                </a:solidFill>
                <a:latin typeface="標楷體" pitchFamily="65" charset="-120"/>
                <a:ea typeface="標楷體" pitchFamily="65" charset="-120"/>
              </a:defRPr>
            </a:lvl8pPr>
            <a:lvl9pPr marL="3886200" indent="-228600" eaLnBrk="0" fontAlgn="base" hangingPunct="0">
              <a:spcBef>
                <a:spcPts val="375"/>
              </a:spcBef>
              <a:spcAft>
                <a:spcPct val="0"/>
              </a:spcAft>
              <a:buClr>
                <a:srgbClr val="E66C7D"/>
              </a:buClr>
              <a:buChar char="o"/>
              <a:defRPr sz="2000">
                <a:solidFill>
                  <a:schemeClr val="tx1"/>
                </a:solidFill>
                <a:latin typeface="標楷體" pitchFamily="65" charset="-120"/>
                <a:ea typeface="標楷體" pitchFamily="65" charset="-120"/>
              </a:defRPr>
            </a:lvl9pPr>
          </a:lstStyle>
          <a:p>
            <a:pPr eaLnBrk="1" hangingPunct="1">
              <a:spcBef>
                <a:spcPct val="0"/>
              </a:spcBef>
              <a:buClrTx/>
              <a:buSzTx/>
              <a:buFontTx/>
              <a:buNone/>
            </a:pPr>
            <a:r>
              <a:rPr kumimoji="0" lang="zh-TW" altLang="en-US" sz="1662" b="1" dirty="0">
                <a:solidFill>
                  <a:schemeClr val="accent6"/>
                </a:solidFill>
                <a:latin typeface="微軟正黑體" panose="020B0604030504040204" pitchFamily="34" charset="-120"/>
                <a:ea typeface="微軟正黑體" panose="020B0604030504040204" pitchFamily="34" charset="-120"/>
              </a:rPr>
              <a:t>通過</a:t>
            </a:r>
          </a:p>
        </p:txBody>
      </p:sp>
      <p:sp>
        <p:nvSpPr>
          <p:cNvPr id="93" name="文字方塊 92"/>
          <p:cNvSpPr txBox="1"/>
          <p:nvPr/>
        </p:nvSpPr>
        <p:spPr>
          <a:xfrm>
            <a:off x="2022631" y="3610309"/>
            <a:ext cx="941283" cy="319639"/>
          </a:xfrm>
          <a:prstGeom prst="rect">
            <a:avLst/>
          </a:prstGeom>
        </p:spPr>
        <p:txBody>
          <a:bodyPr wrap="none">
            <a:spAutoFit/>
          </a:bodyPr>
          <a:lstStyle>
            <a:defPPr>
              <a:defRPr lang="zh-TW"/>
            </a:defPPr>
            <a:lvl1pPr algn="ctr" fontAlgn="auto">
              <a:spcBef>
                <a:spcPts val="0"/>
              </a:spcBef>
              <a:spcAft>
                <a:spcPts val="0"/>
              </a:spcAft>
              <a:defRPr kumimoji="0" b="1" kern="0">
                <a:solidFill>
                  <a:prstClr val="black"/>
                </a:solidFill>
                <a:latin typeface="微軟正黑體" panose="020B0604030504040204" pitchFamily="34" charset="-120"/>
                <a:ea typeface="微軟正黑體" panose="020B0604030504040204" pitchFamily="34" charset="-120"/>
              </a:defRPr>
            </a:lvl1pPr>
          </a:lstStyle>
          <a:p>
            <a:r>
              <a:rPr lang="zh-TW" altLang="en-US" sz="1477" dirty="0"/>
              <a:t>書面審查</a:t>
            </a:r>
          </a:p>
        </p:txBody>
      </p:sp>
      <p:sp>
        <p:nvSpPr>
          <p:cNvPr id="94" name="矩形 93"/>
          <p:cNvSpPr/>
          <p:nvPr/>
        </p:nvSpPr>
        <p:spPr>
          <a:xfrm>
            <a:off x="3773855" y="3618516"/>
            <a:ext cx="941283" cy="319639"/>
          </a:xfrm>
          <a:prstGeom prst="rect">
            <a:avLst/>
          </a:prstGeom>
        </p:spPr>
        <p:txBody>
          <a:bodyPr wrap="none">
            <a:spAutoFit/>
          </a:bodyPr>
          <a:lstStyle/>
          <a:p>
            <a:pPr algn="ctr" fontAlgn="auto">
              <a:spcBef>
                <a:spcPts val="0"/>
              </a:spcBef>
              <a:spcAft>
                <a:spcPts val="0"/>
              </a:spcAft>
            </a:pPr>
            <a:r>
              <a:rPr kumimoji="0" lang="zh-TW" altLang="en-US" sz="1477" b="1" kern="0" dirty="0">
                <a:solidFill>
                  <a:prstClr val="black"/>
                </a:solidFill>
                <a:latin typeface="微軟正黑體" panose="020B0604030504040204" pitchFamily="34" charset="-120"/>
                <a:ea typeface="微軟正黑體" panose="020B0604030504040204" pitchFamily="34" charset="-120"/>
              </a:rPr>
              <a:t>審查會議</a:t>
            </a:r>
          </a:p>
        </p:txBody>
      </p:sp>
      <p:sp>
        <p:nvSpPr>
          <p:cNvPr id="95" name="矩形 94"/>
          <p:cNvSpPr/>
          <p:nvPr/>
        </p:nvSpPr>
        <p:spPr>
          <a:xfrm>
            <a:off x="3742680" y="4669932"/>
            <a:ext cx="1100929" cy="319639"/>
          </a:xfrm>
          <a:prstGeom prst="rect">
            <a:avLst/>
          </a:prstGeom>
        </p:spPr>
        <p:txBody>
          <a:bodyPr wrap="square">
            <a:spAutoFit/>
          </a:bodyPr>
          <a:lstStyle/>
          <a:p>
            <a:pPr algn="ctr" fontAlgn="auto">
              <a:spcBef>
                <a:spcPts val="0"/>
              </a:spcBef>
              <a:spcAft>
                <a:spcPts val="0"/>
              </a:spcAft>
            </a:pPr>
            <a:r>
              <a:rPr kumimoji="0" lang="zh-TW" altLang="en-US" sz="1477" b="1" kern="0" dirty="0">
                <a:solidFill>
                  <a:prstClr val="black"/>
                </a:solidFill>
                <a:latin typeface="微軟正黑體" panose="020B0604030504040204" pitchFamily="34" charset="-120"/>
                <a:ea typeface="微軟正黑體" panose="020B0604030504040204" pitchFamily="34" charset="-120"/>
              </a:rPr>
              <a:t>書面補正</a:t>
            </a:r>
            <a:endParaRPr kumimoji="0" lang="en-US" altLang="zh-TW" sz="1477" b="1" kern="0" dirty="0">
              <a:solidFill>
                <a:prstClr val="black"/>
              </a:solidFill>
              <a:latin typeface="微軟正黑體" panose="020B0604030504040204" pitchFamily="34" charset="-120"/>
              <a:ea typeface="微軟正黑體" panose="020B0604030504040204" pitchFamily="34" charset="-120"/>
            </a:endParaRPr>
          </a:p>
        </p:txBody>
      </p:sp>
      <p:grpSp>
        <p:nvGrpSpPr>
          <p:cNvPr id="7" name="群組 6"/>
          <p:cNvGrpSpPr/>
          <p:nvPr/>
        </p:nvGrpSpPr>
        <p:grpSpPr>
          <a:xfrm>
            <a:off x="3700835" y="5457983"/>
            <a:ext cx="1146126" cy="731077"/>
            <a:chOff x="5136803" y="5559940"/>
            <a:chExt cx="1241637" cy="792000"/>
          </a:xfrm>
        </p:grpSpPr>
        <p:sp>
          <p:nvSpPr>
            <p:cNvPr id="54" name="菱形 53"/>
            <p:cNvSpPr/>
            <p:nvPr/>
          </p:nvSpPr>
          <p:spPr>
            <a:xfrm>
              <a:off x="5136803" y="5559940"/>
              <a:ext cx="1241637" cy="792000"/>
            </a:xfrm>
            <a:prstGeom prst="diamond">
              <a:avLst/>
            </a:prstGeom>
            <a:solidFill>
              <a:schemeClr val="accent6">
                <a:lumMod val="20000"/>
                <a:lumOff val="80000"/>
              </a:schemeClr>
            </a:solidFill>
            <a:ln w="12700" cap="flat" cmpd="sng" algn="ctr">
              <a:solidFill>
                <a:schemeClr val="accent6">
                  <a:lumMod val="75000"/>
                </a:schemeClr>
              </a:solidFill>
              <a:prstDash val="solid"/>
            </a:ln>
            <a:effectLst/>
          </p:spPr>
          <p:txBody>
            <a:bodyPr anchor="ctr"/>
            <a:lstStyle/>
            <a:p>
              <a:pPr algn="ctr" fontAlgn="auto">
                <a:spcBef>
                  <a:spcPts val="0"/>
                </a:spcBef>
                <a:spcAft>
                  <a:spcPts val="0"/>
                </a:spcAft>
                <a:defRPr/>
              </a:pPr>
              <a:endParaRPr kumimoji="0" lang="zh-TW" altLang="en-US" sz="1477" b="1" kern="0" dirty="0">
                <a:solidFill>
                  <a:prstClr val="black"/>
                </a:solidFill>
                <a:latin typeface="微軟正黑體" panose="020B0604030504040204" pitchFamily="34" charset="-120"/>
                <a:ea typeface="微軟正黑體" panose="020B0604030504040204" pitchFamily="34" charset="-120"/>
              </a:endParaRPr>
            </a:p>
          </p:txBody>
        </p:sp>
        <p:sp>
          <p:nvSpPr>
            <p:cNvPr id="97" name="矩形 96"/>
            <p:cNvSpPr/>
            <p:nvPr/>
          </p:nvSpPr>
          <p:spPr>
            <a:xfrm>
              <a:off x="5427381" y="5776580"/>
              <a:ext cx="609890" cy="346276"/>
            </a:xfrm>
            <a:prstGeom prst="rect">
              <a:avLst/>
            </a:prstGeom>
          </p:spPr>
          <p:txBody>
            <a:bodyPr wrap="none">
              <a:spAutoFit/>
            </a:bodyPr>
            <a:lstStyle/>
            <a:p>
              <a:pPr algn="ctr" fontAlgn="auto">
                <a:spcBef>
                  <a:spcPts val="0"/>
                </a:spcBef>
                <a:spcAft>
                  <a:spcPts val="0"/>
                </a:spcAft>
              </a:pPr>
              <a:r>
                <a:rPr kumimoji="0" lang="zh-TW" altLang="en-US" sz="1477" b="1" kern="0" dirty="0">
                  <a:solidFill>
                    <a:prstClr val="black"/>
                  </a:solidFill>
                  <a:latin typeface="微軟正黑體" panose="020B0604030504040204" pitchFamily="34" charset="-120"/>
                  <a:ea typeface="微軟正黑體" panose="020B0604030504040204" pitchFamily="34" charset="-120"/>
                </a:rPr>
                <a:t>複查</a:t>
              </a:r>
              <a:endParaRPr kumimoji="0" lang="en-US" altLang="zh-TW" sz="1477" b="1" kern="0" dirty="0">
                <a:solidFill>
                  <a:prstClr val="black"/>
                </a:solidFill>
                <a:latin typeface="微軟正黑體" panose="020B0604030504040204" pitchFamily="34" charset="-120"/>
                <a:ea typeface="微軟正黑體" panose="020B0604030504040204" pitchFamily="34" charset="-120"/>
              </a:endParaRPr>
            </a:p>
          </p:txBody>
        </p:sp>
      </p:grpSp>
      <p:cxnSp>
        <p:nvCxnSpPr>
          <p:cNvPr id="98" name="直線單箭頭接點 52"/>
          <p:cNvCxnSpPr>
            <a:cxnSpLocks noChangeShapeType="1"/>
          </p:cNvCxnSpPr>
          <p:nvPr/>
        </p:nvCxnSpPr>
        <p:spPr bwMode="auto">
          <a:xfrm>
            <a:off x="4270544" y="5192137"/>
            <a:ext cx="0" cy="265846"/>
          </a:xfrm>
          <a:prstGeom prst="straightConnector1">
            <a:avLst/>
          </a:prstGeom>
          <a:noFill/>
          <a:ln w="12700" algn="ctr">
            <a:solidFill>
              <a:schemeClr val="tx1"/>
            </a:solidFill>
            <a:round/>
            <a:headEnd/>
            <a:tailEnd type="triangle" w="med" len="med"/>
          </a:ln>
          <a:extLst>
            <a:ext uri="{909E8E84-426E-40DD-AFC4-6F175D3DCCD1}">
              <a14:hiddenFill xmlns:a14="http://schemas.microsoft.com/office/drawing/2010/main">
                <a:noFill/>
              </a14:hiddenFill>
            </a:ext>
          </a:extLst>
        </p:spPr>
      </p:cxnSp>
      <p:sp>
        <p:nvSpPr>
          <p:cNvPr id="99" name="文字方塊 84"/>
          <p:cNvSpPr txBox="1">
            <a:spLocks noChangeArrowheads="1"/>
          </p:cNvSpPr>
          <p:nvPr/>
        </p:nvSpPr>
        <p:spPr bwMode="auto">
          <a:xfrm>
            <a:off x="3469917" y="5133019"/>
            <a:ext cx="824265" cy="3481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ts val="575"/>
              </a:spcBef>
              <a:buClr>
                <a:schemeClr val="accent1"/>
              </a:buClr>
              <a:buSzPct val="85000"/>
              <a:buFont typeface="Wingdings 2" pitchFamily="18" charset="2"/>
              <a:buChar char=""/>
              <a:defRPr sz="2600">
                <a:solidFill>
                  <a:schemeClr val="tx1"/>
                </a:solidFill>
                <a:latin typeface="標楷體" pitchFamily="65" charset="-120"/>
                <a:ea typeface="標楷體" pitchFamily="65" charset="-120"/>
              </a:defRPr>
            </a:lvl1pPr>
            <a:lvl2pPr marL="742950" indent="-285750" eaLnBrk="0" hangingPunct="0">
              <a:spcBef>
                <a:spcPts val="375"/>
              </a:spcBef>
              <a:buClr>
                <a:schemeClr val="accent2"/>
              </a:buClr>
              <a:buSzPct val="85000"/>
              <a:buFont typeface="Wingdings 2" pitchFamily="18" charset="2"/>
              <a:buChar char=""/>
              <a:defRPr sz="2400">
                <a:solidFill>
                  <a:schemeClr val="tx1"/>
                </a:solidFill>
                <a:latin typeface="標楷體" pitchFamily="65" charset="-120"/>
                <a:ea typeface="標楷體" pitchFamily="65" charset="-120"/>
              </a:defRPr>
            </a:lvl2pPr>
            <a:lvl3pPr marL="1143000" indent="-228600" eaLnBrk="0" hangingPunct="0">
              <a:spcBef>
                <a:spcPts val="375"/>
              </a:spcBef>
              <a:buClr>
                <a:srgbClr val="F6D3AA"/>
              </a:buClr>
              <a:buSzPct val="85000"/>
              <a:buFont typeface="Wingdings 2" pitchFamily="18" charset="2"/>
              <a:buChar char=""/>
              <a:defRPr sz="2000">
                <a:solidFill>
                  <a:schemeClr val="tx1"/>
                </a:solidFill>
                <a:latin typeface="標楷體" pitchFamily="65" charset="-120"/>
                <a:ea typeface="標楷體" pitchFamily="65" charset="-120"/>
              </a:defRPr>
            </a:lvl3pPr>
            <a:lvl4pPr marL="1600200" indent="-228600" eaLnBrk="0" hangingPunct="0">
              <a:spcBef>
                <a:spcPts val="375"/>
              </a:spcBef>
              <a:buClr>
                <a:srgbClr val="E66C7D"/>
              </a:buClr>
              <a:buSzPct val="80000"/>
              <a:buFont typeface="Wingdings 2" pitchFamily="18" charset="2"/>
              <a:buChar char=""/>
              <a:defRPr sz="2000">
                <a:solidFill>
                  <a:schemeClr val="tx1"/>
                </a:solidFill>
                <a:latin typeface="標楷體" pitchFamily="65" charset="-120"/>
                <a:ea typeface="標楷體" pitchFamily="65" charset="-120"/>
              </a:defRPr>
            </a:lvl4pPr>
            <a:lvl5pPr marL="2057400" indent="-228600" eaLnBrk="0" hangingPunct="0">
              <a:spcBef>
                <a:spcPts val="375"/>
              </a:spcBef>
              <a:buClr>
                <a:srgbClr val="E66C7D"/>
              </a:buClr>
              <a:buChar char="o"/>
              <a:defRPr sz="2000">
                <a:solidFill>
                  <a:schemeClr val="tx1"/>
                </a:solidFill>
                <a:latin typeface="標楷體" pitchFamily="65" charset="-120"/>
                <a:ea typeface="標楷體" pitchFamily="65" charset="-120"/>
              </a:defRPr>
            </a:lvl5pPr>
            <a:lvl6pPr marL="2514600" indent="-228600" eaLnBrk="0" fontAlgn="base" hangingPunct="0">
              <a:spcBef>
                <a:spcPts val="375"/>
              </a:spcBef>
              <a:spcAft>
                <a:spcPct val="0"/>
              </a:spcAft>
              <a:buClr>
                <a:srgbClr val="E66C7D"/>
              </a:buClr>
              <a:buChar char="o"/>
              <a:defRPr sz="2000">
                <a:solidFill>
                  <a:schemeClr val="tx1"/>
                </a:solidFill>
                <a:latin typeface="標楷體" pitchFamily="65" charset="-120"/>
                <a:ea typeface="標楷體" pitchFamily="65" charset="-120"/>
              </a:defRPr>
            </a:lvl6pPr>
            <a:lvl7pPr marL="2971800" indent="-228600" eaLnBrk="0" fontAlgn="base" hangingPunct="0">
              <a:spcBef>
                <a:spcPts val="375"/>
              </a:spcBef>
              <a:spcAft>
                <a:spcPct val="0"/>
              </a:spcAft>
              <a:buClr>
                <a:srgbClr val="E66C7D"/>
              </a:buClr>
              <a:buChar char="o"/>
              <a:defRPr sz="2000">
                <a:solidFill>
                  <a:schemeClr val="tx1"/>
                </a:solidFill>
                <a:latin typeface="標楷體" pitchFamily="65" charset="-120"/>
                <a:ea typeface="標楷體" pitchFamily="65" charset="-120"/>
              </a:defRPr>
            </a:lvl7pPr>
            <a:lvl8pPr marL="3429000" indent="-228600" eaLnBrk="0" fontAlgn="base" hangingPunct="0">
              <a:spcBef>
                <a:spcPts val="375"/>
              </a:spcBef>
              <a:spcAft>
                <a:spcPct val="0"/>
              </a:spcAft>
              <a:buClr>
                <a:srgbClr val="E66C7D"/>
              </a:buClr>
              <a:buChar char="o"/>
              <a:defRPr sz="2000">
                <a:solidFill>
                  <a:schemeClr val="tx1"/>
                </a:solidFill>
                <a:latin typeface="標楷體" pitchFamily="65" charset="-120"/>
                <a:ea typeface="標楷體" pitchFamily="65" charset="-120"/>
              </a:defRPr>
            </a:lvl8pPr>
            <a:lvl9pPr marL="3886200" indent="-228600" eaLnBrk="0" fontAlgn="base" hangingPunct="0">
              <a:spcBef>
                <a:spcPts val="375"/>
              </a:spcBef>
              <a:spcAft>
                <a:spcPct val="0"/>
              </a:spcAft>
              <a:buClr>
                <a:srgbClr val="E66C7D"/>
              </a:buClr>
              <a:buChar char="o"/>
              <a:defRPr sz="2000">
                <a:solidFill>
                  <a:schemeClr val="tx1"/>
                </a:solidFill>
                <a:latin typeface="標楷體" pitchFamily="65" charset="-120"/>
                <a:ea typeface="標楷體" pitchFamily="65" charset="-120"/>
              </a:defRPr>
            </a:lvl9pPr>
          </a:lstStyle>
          <a:p>
            <a:pPr eaLnBrk="1" hangingPunct="1">
              <a:spcBef>
                <a:spcPct val="0"/>
              </a:spcBef>
              <a:buClrTx/>
              <a:buSzTx/>
              <a:buFontTx/>
              <a:buNone/>
            </a:pPr>
            <a:r>
              <a:rPr kumimoji="0" lang="zh-TW" altLang="en-US" sz="1662" b="1" dirty="0">
                <a:solidFill>
                  <a:schemeClr val="accent2">
                    <a:lumMod val="60000"/>
                    <a:lumOff val="40000"/>
                  </a:schemeClr>
                </a:solidFill>
                <a:latin typeface="微軟正黑體" panose="020B0604030504040204" pitchFamily="34" charset="-120"/>
                <a:ea typeface="微軟正黑體" panose="020B0604030504040204" pitchFamily="34" charset="-120"/>
              </a:rPr>
              <a:t>不通過</a:t>
            </a:r>
          </a:p>
        </p:txBody>
      </p:sp>
      <p:sp>
        <p:nvSpPr>
          <p:cNvPr id="2" name="投影片編號版面配置區 1"/>
          <p:cNvSpPr>
            <a:spLocks noGrp="1"/>
          </p:cNvSpPr>
          <p:nvPr>
            <p:ph type="sldNum" sz="quarter" idx="12"/>
          </p:nvPr>
        </p:nvSpPr>
        <p:spPr>
          <a:xfrm>
            <a:off x="6591300" y="6030058"/>
            <a:ext cx="2057400" cy="337038"/>
          </a:xfrm>
        </p:spPr>
        <p:txBody>
          <a:bodyPr/>
          <a:lstStyle/>
          <a:p>
            <a:fld id="{399568F1-1F4A-4DD5-A767-535B5DC69A90}" type="slidenum">
              <a:rPr lang="zh-TW" altLang="en-US" smtClean="0"/>
              <a:t>3</a:t>
            </a:fld>
            <a:endParaRPr lang="zh-TW" altLang="en-US" dirty="0"/>
          </a:p>
        </p:txBody>
      </p:sp>
      <p:cxnSp>
        <p:nvCxnSpPr>
          <p:cNvPr id="12" name="接點: 肘形 11">
            <a:extLst>
              <a:ext uri="{FF2B5EF4-FFF2-40B4-BE49-F238E27FC236}">
                <a16:creationId xmlns:a16="http://schemas.microsoft.com/office/drawing/2014/main" id="{4D61A787-EA72-458F-9A25-7429B780717C}"/>
              </a:ext>
            </a:extLst>
          </p:cNvPr>
          <p:cNvCxnSpPr>
            <a:cxnSpLocks/>
          </p:cNvCxnSpPr>
          <p:nvPr/>
        </p:nvCxnSpPr>
        <p:spPr>
          <a:xfrm flipV="1">
            <a:off x="4838922" y="4800445"/>
            <a:ext cx="568858" cy="943"/>
          </a:xfrm>
          <a:prstGeom prst="bentConnector3">
            <a:avLst>
              <a:gd name="adj1" fmla="val 50000"/>
            </a:avLst>
          </a:prstGeom>
          <a:ln>
            <a:tailEnd type="triangle"/>
          </a:ln>
        </p:spPr>
        <p:style>
          <a:lnRef idx="1">
            <a:schemeClr val="dk1"/>
          </a:lnRef>
          <a:fillRef idx="0">
            <a:schemeClr val="dk1"/>
          </a:fillRef>
          <a:effectRef idx="0">
            <a:schemeClr val="dk1"/>
          </a:effectRef>
          <a:fontRef idx="minor">
            <a:schemeClr val="tx1"/>
          </a:fontRef>
        </p:style>
      </p:cxnSp>
      <p:sp>
        <p:nvSpPr>
          <p:cNvPr id="35" name="矩形 34">
            <a:extLst>
              <a:ext uri="{FF2B5EF4-FFF2-40B4-BE49-F238E27FC236}">
                <a16:creationId xmlns:a16="http://schemas.microsoft.com/office/drawing/2014/main" id="{3CE8C958-84D5-4DFE-A3DA-DB89365CB1DB}"/>
              </a:ext>
            </a:extLst>
          </p:cNvPr>
          <p:cNvSpPr/>
          <p:nvPr/>
        </p:nvSpPr>
        <p:spPr>
          <a:xfrm>
            <a:off x="5855242" y="1538412"/>
            <a:ext cx="3122644" cy="2062103"/>
          </a:xfrm>
          <a:prstGeom prst="rect">
            <a:avLst/>
          </a:prstGeom>
        </p:spPr>
        <p:txBody>
          <a:bodyPr wrap="square">
            <a:spAutoFit/>
          </a:bodyPr>
          <a:lstStyle/>
          <a:p>
            <a:pPr eaLnBrk="0" fontAlgn="auto" hangingPunct="0">
              <a:spcBef>
                <a:spcPts val="0"/>
              </a:spcBef>
              <a:spcAft>
                <a:spcPts val="0"/>
              </a:spcAft>
              <a:defRPr/>
            </a:pPr>
            <a:r>
              <a:rPr kumimoji="0" lang="zh-TW" altLang="en-US" sz="1600" b="1" kern="0" dirty="0">
                <a:solidFill>
                  <a:prstClr val="black"/>
                </a:solidFill>
                <a:latin typeface="微軟正黑體" panose="020B0604030504040204" pitchFamily="34" charset="-120"/>
                <a:ea typeface="微軟正黑體" panose="020B0604030504040204" pitchFamily="34" charset="-120"/>
              </a:rPr>
              <a:t>◎繳交資料</a:t>
            </a:r>
            <a:endParaRPr kumimoji="0" lang="en-US" altLang="zh-TW" sz="1600" b="1" kern="0" dirty="0">
              <a:solidFill>
                <a:prstClr val="black"/>
              </a:solidFill>
              <a:latin typeface="微軟正黑體" panose="020B0604030504040204" pitchFamily="34" charset="-120"/>
              <a:ea typeface="微軟正黑體" panose="020B0604030504040204" pitchFamily="34" charset="-120"/>
            </a:endParaRPr>
          </a:p>
          <a:p>
            <a:pPr marL="316531" indent="-316531" eaLnBrk="0" fontAlgn="auto" hangingPunct="0">
              <a:spcBef>
                <a:spcPts val="0"/>
              </a:spcBef>
              <a:spcAft>
                <a:spcPts val="0"/>
              </a:spcAft>
              <a:buFont typeface="+mj-lt"/>
              <a:buAutoNum type="arabicPeriod"/>
              <a:defRPr/>
            </a:pPr>
            <a:r>
              <a:rPr kumimoji="0" lang="zh-TW" altLang="en-US" sz="1600" kern="0" dirty="0">
                <a:solidFill>
                  <a:prstClr val="black"/>
                </a:solidFill>
                <a:latin typeface="微軟正黑體" panose="020B0604030504040204" pitchFamily="34" charset="-120"/>
                <a:ea typeface="微軟正黑體" panose="020B0604030504040204" pitchFamily="34" charset="-120"/>
              </a:rPr>
              <a:t>寄送書面資料</a:t>
            </a:r>
            <a:r>
              <a:rPr kumimoji="0" lang="en-US" altLang="zh-TW" sz="1600" kern="0" dirty="0">
                <a:solidFill>
                  <a:prstClr val="black"/>
                </a:solidFill>
                <a:latin typeface="微軟正黑體" panose="020B0604030504040204" pitchFamily="34" charset="-120"/>
                <a:ea typeface="微軟正黑體" panose="020B0604030504040204" pitchFamily="34" charset="-120"/>
              </a:rPr>
              <a:t>(</a:t>
            </a:r>
            <a:r>
              <a:rPr kumimoji="0" lang="zh-TW" altLang="en-US" sz="1600" kern="0" dirty="0">
                <a:solidFill>
                  <a:prstClr val="black"/>
                </a:solidFill>
                <a:latin typeface="微軟正黑體" panose="020B0604030504040204" pitchFamily="34" charset="-120"/>
                <a:ea typeface="微軟正黑體" panose="020B0604030504040204" pitchFamily="34" charset="-120"/>
              </a:rPr>
              <a:t>詳見第</a:t>
            </a:r>
            <a:r>
              <a:rPr kumimoji="0" lang="en-US" altLang="zh-TW" sz="1600" kern="0" dirty="0">
                <a:solidFill>
                  <a:prstClr val="black"/>
                </a:solidFill>
                <a:latin typeface="微軟正黑體" panose="020B0604030504040204" pitchFamily="34" charset="-120"/>
                <a:ea typeface="微軟正黑體" panose="020B0604030504040204" pitchFamily="34" charset="-120"/>
              </a:rPr>
              <a:t>12</a:t>
            </a:r>
            <a:r>
              <a:rPr kumimoji="0" lang="zh-TW" altLang="en-US" sz="1600" kern="0" dirty="0">
                <a:solidFill>
                  <a:prstClr val="black"/>
                </a:solidFill>
                <a:latin typeface="微軟正黑體" panose="020B0604030504040204" pitchFamily="34" charset="-120"/>
                <a:ea typeface="微軟正黑體" panose="020B0604030504040204" pitchFamily="34" charset="-120"/>
              </a:rPr>
              <a:t>頁</a:t>
            </a:r>
            <a:r>
              <a:rPr kumimoji="0" lang="en-US" altLang="zh-TW" sz="1600" kern="0" dirty="0">
                <a:solidFill>
                  <a:prstClr val="black"/>
                </a:solidFill>
                <a:latin typeface="微軟正黑體" panose="020B0604030504040204" pitchFamily="34" charset="-120"/>
                <a:ea typeface="微軟正黑體" panose="020B0604030504040204" pitchFamily="34" charset="-120"/>
              </a:rPr>
              <a:t>)</a:t>
            </a:r>
          </a:p>
          <a:p>
            <a:pPr marL="316531" indent="-316531" eaLnBrk="0" fontAlgn="auto" hangingPunct="0">
              <a:spcBef>
                <a:spcPts val="0"/>
              </a:spcBef>
              <a:spcAft>
                <a:spcPts val="0"/>
              </a:spcAft>
              <a:buFont typeface="+mj-lt"/>
              <a:buAutoNum type="arabicPeriod"/>
              <a:defRPr/>
            </a:pPr>
            <a:r>
              <a:rPr kumimoji="0" lang="zh-TW" altLang="en-US" sz="1600" kern="0" dirty="0">
                <a:solidFill>
                  <a:prstClr val="black"/>
                </a:solidFill>
                <a:latin typeface="微軟正黑體" panose="020B0604030504040204" pitchFamily="34" charset="-120"/>
                <a:ea typeface="微軟正黑體" panose="020B0604030504040204" pitchFamily="34" charset="-120"/>
              </a:rPr>
              <a:t>寄送電子檔案</a:t>
            </a:r>
            <a:r>
              <a:rPr kumimoji="0" lang="en-US" altLang="zh-TW" sz="1600" kern="0" dirty="0">
                <a:solidFill>
                  <a:prstClr val="black"/>
                </a:solidFill>
                <a:latin typeface="微軟正黑體" panose="020B0604030504040204" pitchFamily="34" charset="-120"/>
                <a:ea typeface="微軟正黑體" panose="020B0604030504040204" pitchFamily="34" charset="-120"/>
              </a:rPr>
              <a:t>(</a:t>
            </a:r>
            <a:r>
              <a:rPr kumimoji="0" lang="zh-TW" altLang="en-US" sz="1600" kern="0" dirty="0">
                <a:solidFill>
                  <a:prstClr val="black"/>
                </a:solidFill>
                <a:latin typeface="微軟正黑體" panose="020B0604030504040204" pitchFamily="34" charset="-120"/>
                <a:ea typeface="微軟正黑體" panose="020B0604030504040204" pitchFamily="34" charset="-120"/>
              </a:rPr>
              <a:t>詳見第</a:t>
            </a:r>
            <a:r>
              <a:rPr kumimoji="0" lang="en-US" altLang="zh-TW" sz="1600" kern="0" dirty="0">
                <a:solidFill>
                  <a:prstClr val="black"/>
                </a:solidFill>
                <a:latin typeface="微軟正黑體" panose="020B0604030504040204" pitchFamily="34" charset="-120"/>
                <a:ea typeface="微軟正黑體" panose="020B0604030504040204" pitchFamily="34" charset="-120"/>
              </a:rPr>
              <a:t>12</a:t>
            </a:r>
            <a:r>
              <a:rPr kumimoji="0" lang="zh-TW" altLang="en-US" sz="1600" kern="0" dirty="0">
                <a:solidFill>
                  <a:prstClr val="black"/>
                </a:solidFill>
                <a:latin typeface="微軟正黑體" panose="020B0604030504040204" pitchFamily="34" charset="-120"/>
                <a:ea typeface="微軟正黑體" panose="020B0604030504040204" pitchFamily="34" charset="-120"/>
              </a:rPr>
              <a:t>頁</a:t>
            </a:r>
            <a:r>
              <a:rPr kumimoji="0" lang="en-US" altLang="zh-TW" sz="1600" kern="0" dirty="0">
                <a:solidFill>
                  <a:prstClr val="black"/>
                </a:solidFill>
                <a:latin typeface="微軟正黑體" panose="020B0604030504040204" pitchFamily="34" charset="-120"/>
                <a:ea typeface="微軟正黑體" panose="020B0604030504040204" pitchFamily="34" charset="-120"/>
              </a:rPr>
              <a:t>)</a:t>
            </a:r>
          </a:p>
          <a:p>
            <a:pPr eaLnBrk="0" fontAlgn="auto" hangingPunct="0">
              <a:spcBef>
                <a:spcPts val="0"/>
              </a:spcBef>
              <a:spcAft>
                <a:spcPts val="0"/>
              </a:spcAft>
              <a:defRPr/>
            </a:pPr>
            <a:r>
              <a:rPr kumimoji="0" lang="zh-TW" altLang="en-US" sz="1600" b="1" kern="0" dirty="0">
                <a:solidFill>
                  <a:prstClr val="black"/>
                </a:solidFill>
                <a:latin typeface="微軟正黑體" panose="020B0604030504040204" pitchFamily="34" charset="-120"/>
                <a:ea typeface="微軟正黑體" panose="020B0604030504040204" pitchFamily="34" charset="-120"/>
              </a:rPr>
              <a:t>◎繳回款項</a:t>
            </a:r>
            <a:endParaRPr kumimoji="0" lang="en-US" altLang="zh-TW" sz="1600" b="1" kern="0" dirty="0">
              <a:solidFill>
                <a:prstClr val="black"/>
              </a:solidFill>
              <a:latin typeface="微軟正黑體" panose="020B0604030504040204" pitchFamily="34" charset="-120"/>
              <a:ea typeface="微軟正黑體" panose="020B0604030504040204" pitchFamily="34" charset="-120"/>
            </a:endParaRPr>
          </a:p>
          <a:p>
            <a:pPr marL="316531" indent="-316531" eaLnBrk="0" fontAlgn="auto" hangingPunct="0">
              <a:spcBef>
                <a:spcPts val="0"/>
              </a:spcBef>
              <a:spcAft>
                <a:spcPts val="0"/>
              </a:spcAft>
              <a:buFont typeface="+mj-lt"/>
              <a:buAutoNum type="arabicPeriod"/>
              <a:defRPr/>
            </a:pPr>
            <a:r>
              <a:rPr kumimoji="0" lang="zh-TW" altLang="en-US" sz="1600" kern="0" dirty="0">
                <a:solidFill>
                  <a:prstClr val="black"/>
                </a:solidFill>
                <a:latin typeface="微軟正黑體" panose="020B0604030504040204" pitchFamily="34" charset="-120"/>
                <a:ea typeface="微軟正黑體" panose="020B0604030504040204" pitchFamily="34" charset="-120"/>
              </a:rPr>
              <a:t>繳回金額依正風財務審查結案報告提供匯款單影本</a:t>
            </a:r>
            <a:endParaRPr kumimoji="0" lang="en-US" altLang="zh-TW" sz="1600" kern="0" dirty="0">
              <a:solidFill>
                <a:prstClr val="black"/>
              </a:solidFill>
              <a:latin typeface="微軟正黑體" panose="020B0604030504040204" pitchFamily="34" charset="-120"/>
              <a:ea typeface="微軟正黑體" panose="020B0604030504040204" pitchFamily="34" charset="-120"/>
            </a:endParaRPr>
          </a:p>
          <a:p>
            <a:pPr eaLnBrk="0" fontAlgn="auto" hangingPunct="0">
              <a:spcBef>
                <a:spcPts val="0"/>
              </a:spcBef>
              <a:spcAft>
                <a:spcPts val="0"/>
              </a:spcAft>
              <a:defRPr/>
            </a:pPr>
            <a:r>
              <a:rPr kumimoji="0" lang="zh-TW" altLang="en-US" sz="1600" b="1" kern="0" dirty="0">
                <a:solidFill>
                  <a:prstClr val="black"/>
                </a:solidFill>
                <a:latin typeface="微軟正黑體" panose="020B0604030504040204" pitchFamily="34" charset="-120"/>
                <a:ea typeface="微軟正黑體" panose="020B0604030504040204" pitchFamily="34" charset="-120"/>
              </a:rPr>
              <a:t>◎撥付尾款</a:t>
            </a:r>
            <a:endParaRPr kumimoji="0" lang="en-US" altLang="zh-TW" sz="1600" b="1" kern="0" dirty="0">
              <a:solidFill>
                <a:prstClr val="black"/>
              </a:solidFill>
              <a:latin typeface="微軟正黑體" panose="020B0604030504040204" pitchFamily="34" charset="-120"/>
              <a:ea typeface="微軟正黑體" panose="020B0604030504040204" pitchFamily="34" charset="-120"/>
            </a:endParaRPr>
          </a:p>
          <a:p>
            <a:pPr eaLnBrk="0" fontAlgn="auto" hangingPunct="0">
              <a:spcBef>
                <a:spcPts val="0"/>
              </a:spcBef>
              <a:spcAft>
                <a:spcPts val="0"/>
              </a:spcAft>
              <a:defRPr/>
            </a:pPr>
            <a:r>
              <a:rPr kumimoji="0" lang="zh-TW" altLang="en-US" sz="1600" b="1" kern="0" dirty="0">
                <a:solidFill>
                  <a:prstClr val="black"/>
                </a:solidFill>
                <a:latin typeface="微軟正黑體" panose="020B0604030504040204" pitchFamily="34" charset="-120"/>
                <a:ea typeface="微軟正黑體" panose="020B0604030504040204" pitchFamily="34" charset="-120"/>
              </a:rPr>
              <a:t>◎檢還履約保證</a:t>
            </a:r>
          </a:p>
        </p:txBody>
      </p:sp>
      <p:sp>
        <p:nvSpPr>
          <p:cNvPr id="22" name="矩形 21">
            <a:extLst>
              <a:ext uri="{FF2B5EF4-FFF2-40B4-BE49-F238E27FC236}">
                <a16:creationId xmlns:a16="http://schemas.microsoft.com/office/drawing/2014/main" id="{777DAE32-AE6B-4FB5-B9AE-07D70A167C72}"/>
              </a:ext>
            </a:extLst>
          </p:cNvPr>
          <p:cNvSpPr/>
          <p:nvPr/>
        </p:nvSpPr>
        <p:spPr>
          <a:xfrm>
            <a:off x="3016228" y="6167045"/>
            <a:ext cx="3343662" cy="262829"/>
          </a:xfrm>
          <a:prstGeom prst="rect">
            <a:avLst/>
          </a:prstGeom>
        </p:spPr>
        <p:txBody>
          <a:bodyPr wrap="square">
            <a:spAutoFit/>
          </a:bodyPr>
          <a:lstStyle/>
          <a:p>
            <a:r>
              <a:rPr lang="zh-TW" altLang="en-US" sz="1108" dirty="0">
                <a:solidFill>
                  <a:srgbClr val="FF0000"/>
                </a:solidFill>
                <a:latin typeface="Arial" panose="020B0604020202020204" pitchFamily="34" charset="0"/>
                <a:ea typeface="微軟正黑體" panose="020B0604030504040204" pitchFamily="34" charset="-120"/>
              </a:rPr>
              <a:t>若無法通過複核者，將依比例進行減價驗收</a:t>
            </a:r>
            <a:endParaRPr lang="zh-TW" altLang="en-US" sz="1108" dirty="0">
              <a:solidFill>
                <a:srgbClr val="FF0000"/>
              </a:solidFill>
            </a:endParaRPr>
          </a:p>
        </p:txBody>
      </p:sp>
      <p:sp>
        <p:nvSpPr>
          <p:cNvPr id="83" name="AutoShape 23">
            <a:extLst>
              <a:ext uri="{FF2B5EF4-FFF2-40B4-BE49-F238E27FC236}">
                <a16:creationId xmlns:a16="http://schemas.microsoft.com/office/drawing/2014/main" id="{7C4A4E8C-3A75-4C35-BEFD-90E16E3D18F2}"/>
              </a:ext>
            </a:extLst>
          </p:cNvPr>
          <p:cNvSpPr>
            <a:spLocks noChangeArrowheads="1"/>
          </p:cNvSpPr>
          <p:nvPr/>
        </p:nvSpPr>
        <p:spPr bwMode="auto">
          <a:xfrm>
            <a:off x="6590343" y="3553854"/>
            <a:ext cx="1465406" cy="470244"/>
          </a:xfrm>
          <a:prstGeom prst="rect">
            <a:avLst/>
          </a:prstGeom>
          <a:solidFill>
            <a:schemeClr val="accent2">
              <a:lumMod val="20000"/>
              <a:lumOff val="80000"/>
            </a:schemeClr>
          </a:solidFill>
          <a:ln w="9525" cap="flat" cmpd="sng" algn="ctr">
            <a:solidFill>
              <a:schemeClr val="accent2">
                <a:lumMod val="60000"/>
                <a:lumOff val="40000"/>
              </a:schemeClr>
            </a:solidFill>
            <a:prstDash val="solid"/>
            <a:headEnd/>
            <a:tailEnd/>
          </a:ln>
          <a:effectLst/>
        </p:spPr>
        <p:txBody>
          <a:bodyPr wrap="none" anchor="ctr"/>
          <a:lstStyle/>
          <a:p>
            <a:pPr algn="ctr" eaLnBrk="0" fontAlgn="auto" hangingPunct="0">
              <a:spcBef>
                <a:spcPts val="0"/>
              </a:spcBef>
              <a:spcAft>
                <a:spcPts val="0"/>
              </a:spcAft>
              <a:defRPr/>
            </a:pPr>
            <a:r>
              <a:rPr kumimoji="0" lang="zh-TW" altLang="en-US" sz="1662" b="1" kern="0" dirty="0">
                <a:solidFill>
                  <a:prstClr val="black"/>
                </a:solidFill>
                <a:latin typeface="微軟正黑體" panose="020B0604030504040204" pitchFamily="34" charset="-120"/>
                <a:ea typeface="微軟正黑體" panose="020B0604030504040204" pitchFamily="34" charset="-120"/>
              </a:rPr>
              <a:t>繳交結案資料</a:t>
            </a:r>
          </a:p>
        </p:txBody>
      </p:sp>
      <p:sp>
        <p:nvSpPr>
          <p:cNvPr id="84" name="AutoShape 23">
            <a:extLst>
              <a:ext uri="{FF2B5EF4-FFF2-40B4-BE49-F238E27FC236}">
                <a16:creationId xmlns:a16="http://schemas.microsoft.com/office/drawing/2014/main" id="{040F96BD-F74E-4FD3-871D-E257998CDDD8}"/>
              </a:ext>
            </a:extLst>
          </p:cNvPr>
          <p:cNvSpPr>
            <a:spLocks noChangeArrowheads="1"/>
          </p:cNvSpPr>
          <p:nvPr/>
        </p:nvSpPr>
        <p:spPr bwMode="auto">
          <a:xfrm>
            <a:off x="6590342" y="4232445"/>
            <a:ext cx="1465406" cy="470244"/>
          </a:xfrm>
          <a:prstGeom prst="rect">
            <a:avLst/>
          </a:prstGeom>
          <a:solidFill>
            <a:schemeClr val="accent2">
              <a:lumMod val="20000"/>
              <a:lumOff val="80000"/>
            </a:schemeClr>
          </a:solidFill>
          <a:ln w="9525" cap="flat" cmpd="sng" algn="ctr">
            <a:solidFill>
              <a:schemeClr val="accent2">
                <a:lumMod val="60000"/>
                <a:lumOff val="40000"/>
              </a:schemeClr>
            </a:solidFill>
            <a:prstDash val="solid"/>
            <a:headEnd/>
            <a:tailEnd/>
          </a:ln>
          <a:effectLst/>
        </p:spPr>
        <p:txBody>
          <a:bodyPr wrap="none" anchor="ctr"/>
          <a:lstStyle/>
          <a:p>
            <a:pPr algn="ctr" eaLnBrk="0" fontAlgn="auto" hangingPunct="0">
              <a:spcBef>
                <a:spcPts val="0"/>
              </a:spcBef>
              <a:spcAft>
                <a:spcPts val="0"/>
              </a:spcAft>
              <a:defRPr/>
            </a:pPr>
            <a:r>
              <a:rPr kumimoji="0" lang="zh-TW" altLang="en-US" sz="1662" b="1" kern="0" dirty="0">
                <a:solidFill>
                  <a:prstClr val="black"/>
                </a:solidFill>
                <a:latin typeface="微軟正黑體" panose="020B0604030504040204" pitchFamily="34" charset="-120"/>
                <a:ea typeface="微軟正黑體" panose="020B0604030504040204" pitchFamily="34" charset="-120"/>
              </a:rPr>
              <a:t>款項繳回</a:t>
            </a:r>
          </a:p>
        </p:txBody>
      </p:sp>
      <p:cxnSp>
        <p:nvCxnSpPr>
          <p:cNvPr id="85" name="直線單箭頭接點 26">
            <a:extLst>
              <a:ext uri="{FF2B5EF4-FFF2-40B4-BE49-F238E27FC236}">
                <a16:creationId xmlns:a16="http://schemas.microsoft.com/office/drawing/2014/main" id="{9C1E6DD3-7AA6-43B2-ACC8-DAE064EAF7EF}"/>
              </a:ext>
            </a:extLst>
          </p:cNvPr>
          <p:cNvCxnSpPr>
            <a:cxnSpLocks noChangeShapeType="1"/>
            <a:stCxn id="67" idx="3"/>
            <a:endCxn id="83" idx="1"/>
          </p:cNvCxnSpPr>
          <p:nvPr/>
        </p:nvCxnSpPr>
        <p:spPr bwMode="auto">
          <a:xfrm>
            <a:off x="4843608" y="3779958"/>
            <a:ext cx="1746735" cy="9018"/>
          </a:xfrm>
          <a:prstGeom prst="straightConnector1">
            <a:avLst/>
          </a:prstGeom>
          <a:noFill/>
          <a:ln w="12700" algn="ctr">
            <a:solidFill>
              <a:schemeClr val="tx1"/>
            </a:solidFill>
            <a:round/>
            <a:headEnd/>
            <a:tailEnd type="triangle" w="med" len="med"/>
          </a:ln>
          <a:extLst>
            <a:ext uri="{909E8E84-426E-40DD-AFC4-6F175D3DCCD1}">
              <a14:hiddenFill xmlns:a14="http://schemas.microsoft.com/office/drawing/2010/main">
                <a:noFill/>
              </a14:hiddenFill>
            </a:ext>
          </a:extLst>
        </p:spPr>
      </p:cxnSp>
      <p:sp>
        <p:nvSpPr>
          <p:cNvPr id="86" name="AutoShape 23">
            <a:extLst>
              <a:ext uri="{FF2B5EF4-FFF2-40B4-BE49-F238E27FC236}">
                <a16:creationId xmlns:a16="http://schemas.microsoft.com/office/drawing/2014/main" id="{57F7B04E-FBA0-4E1E-A55A-33CCA48DE3B7}"/>
              </a:ext>
            </a:extLst>
          </p:cNvPr>
          <p:cNvSpPr>
            <a:spLocks noChangeArrowheads="1"/>
          </p:cNvSpPr>
          <p:nvPr/>
        </p:nvSpPr>
        <p:spPr bwMode="auto">
          <a:xfrm>
            <a:off x="6590343" y="4860142"/>
            <a:ext cx="1465406" cy="470244"/>
          </a:xfrm>
          <a:prstGeom prst="rect">
            <a:avLst/>
          </a:prstGeom>
          <a:solidFill>
            <a:schemeClr val="accent2">
              <a:lumMod val="20000"/>
              <a:lumOff val="80000"/>
            </a:schemeClr>
          </a:solidFill>
          <a:ln w="9525" cap="flat" cmpd="sng" algn="ctr">
            <a:solidFill>
              <a:schemeClr val="accent2">
                <a:lumMod val="60000"/>
                <a:lumOff val="40000"/>
              </a:schemeClr>
            </a:solidFill>
            <a:prstDash val="solid"/>
            <a:headEnd/>
            <a:tailEnd/>
          </a:ln>
          <a:effectLst/>
        </p:spPr>
        <p:txBody>
          <a:bodyPr wrap="none" anchor="ctr"/>
          <a:lstStyle/>
          <a:p>
            <a:pPr algn="ctr" eaLnBrk="0" fontAlgn="auto" hangingPunct="0">
              <a:spcBef>
                <a:spcPts val="0"/>
              </a:spcBef>
              <a:spcAft>
                <a:spcPts val="0"/>
              </a:spcAft>
              <a:defRPr/>
            </a:pPr>
            <a:r>
              <a:rPr kumimoji="0" lang="zh-TW" altLang="en-US" sz="1662" b="1" kern="0" dirty="0">
                <a:solidFill>
                  <a:prstClr val="black"/>
                </a:solidFill>
                <a:latin typeface="微軟正黑體" panose="020B0604030504040204" pitchFamily="34" charset="-120"/>
                <a:ea typeface="微軟正黑體" panose="020B0604030504040204" pitchFamily="34" charset="-120"/>
              </a:rPr>
              <a:t>撥付尾款</a:t>
            </a:r>
          </a:p>
        </p:txBody>
      </p:sp>
      <p:sp>
        <p:nvSpPr>
          <p:cNvPr id="87" name="AutoShape 23">
            <a:extLst>
              <a:ext uri="{FF2B5EF4-FFF2-40B4-BE49-F238E27FC236}">
                <a16:creationId xmlns:a16="http://schemas.microsoft.com/office/drawing/2014/main" id="{0F2404A2-B2D5-40BC-AEBA-7BF87C863278}"/>
              </a:ext>
            </a:extLst>
          </p:cNvPr>
          <p:cNvSpPr>
            <a:spLocks noChangeArrowheads="1"/>
          </p:cNvSpPr>
          <p:nvPr/>
        </p:nvSpPr>
        <p:spPr bwMode="auto">
          <a:xfrm>
            <a:off x="6177113" y="5567404"/>
            <a:ext cx="2291862" cy="694344"/>
          </a:xfrm>
          <a:prstGeom prst="rect">
            <a:avLst/>
          </a:prstGeom>
          <a:solidFill>
            <a:schemeClr val="accent2">
              <a:lumMod val="20000"/>
              <a:lumOff val="80000"/>
            </a:schemeClr>
          </a:solidFill>
          <a:ln w="9525" cap="flat" cmpd="sng" algn="ctr">
            <a:solidFill>
              <a:schemeClr val="accent2">
                <a:lumMod val="60000"/>
                <a:lumOff val="40000"/>
              </a:schemeClr>
            </a:solidFill>
            <a:prstDash val="solid"/>
            <a:headEnd/>
            <a:tailEnd/>
          </a:ln>
          <a:effectLst/>
        </p:spPr>
        <p:txBody>
          <a:bodyPr wrap="none" anchor="ctr"/>
          <a:lstStyle/>
          <a:p>
            <a:pPr algn="ctr" eaLnBrk="0" fontAlgn="auto" hangingPunct="0">
              <a:spcBef>
                <a:spcPts val="0"/>
              </a:spcBef>
              <a:spcAft>
                <a:spcPts val="0"/>
              </a:spcAft>
              <a:defRPr/>
            </a:pPr>
            <a:r>
              <a:rPr kumimoji="0" lang="zh-TW" altLang="en-US" sz="1662" b="1" kern="0" dirty="0">
                <a:solidFill>
                  <a:prstClr val="black"/>
                </a:solidFill>
                <a:latin typeface="微軟正黑體" panose="020B0604030504040204" pitchFamily="34" charset="-120"/>
                <a:ea typeface="微軟正黑體" panose="020B0604030504040204" pitchFamily="34" charset="-120"/>
              </a:rPr>
              <a:t>檢還銀行履約保證書</a:t>
            </a:r>
          </a:p>
          <a:p>
            <a:pPr algn="ctr" eaLnBrk="0" fontAlgn="auto" hangingPunct="0">
              <a:spcBef>
                <a:spcPts val="0"/>
              </a:spcBef>
              <a:spcAft>
                <a:spcPts val="0"/>
              </a:spcAft>
              <a:defRPr/>
            </a:pPr>
            <a:r>
              <a:rPr kumimoji="0" lang="zh-TW" altLang="en-US" sz="1662" b="1" kern="0" dirty="0">
                <a:solidFill>
                  <a:prstClr val="black"/>
                </a:solidFill>
                <a:latin typeface="微軟正黑體" panose="020B0604030504040204" pitchFamily="34" charset="-120"/>
                <a:ea typeface="微軟正黑體" panose="020B0604030504040204" pitchFamily="34" charset="-120"/>
              </a:rPr>
              <a:t>檢還履約保證金</a:t>
            </a:r>
          </a:p>
        </p:txBody>
      </p:sp>
      <p:cxnSp>
        <p:nvCxnSpPr>
          <p:cNvPr id="88" name="直線單箭頭接點 52">
            <a:extLst>
              <a:ext uri="{FF2B5EF4-FFF2-40B4-BE49-F238E27FC236}">
                <a16:creationId xmlns:a16="http://schemas.microsoft.com/office/drawing/2014/main" id="{4D96A681-B616-466E-A09B-F678E109A8AB}"/>
              </a:ext>
            </a:extLst>
          </p:cNvPr>
          <p:cNvCxnSpPr>
            <a:cxnSpLocks noChangeShapeType="1"/>
            <a:stCxn id="84" idx="2"/>
            <a:endCxn id="86" idx="0"/>
          </p:cNvCxnSpPr>
          <p:nvPr/>
        </p:nvCxnSpPr>
        <p:spPr bwMode="auto">
          <a:xfrm>
            <a:off x="7323046" y="4702688"/>
            <a:ext cx="1" cy="157453"/>
          </a:xfrm>
          <a:prstGeom prst="straightConnector1">
            <a:avLst/>
          </a:prstGeom>
          <a:noFill/>
          <a:ln w="12700" algn="ctr">
            <a:solidFill>
              <a:schemeClr val="tx1"/>
            </a:solidFill>
            <a:round/>
            <a:headEnd/>
            <a:tailEnd type="triangle" w="med" len="med"/>
          </a:ln>
          <a:extLst>
            <a:ext uri="{909E8E84-426E-40DD-AFC4-6F175D3DCCD1}">
              <a14:hiddenFill xmlns:a14="http://schemas.microsoft.com/office/drawing/2010/main">
                <a:noFill/>
              </a14:hiddenFill>
            </a:ext>
          </a:extLst>
        </p:spPr>
      </p:cxnSp>
      <p:cxnSp>
        <p:nvCxnSpPr>
          <p:cNvPr id="89" name="直線單箭頭接點 52">
            <a:extLst>
              <a:ext uri="{FF2B5EF4-FFF2-40B4-BE49-F238E27FC236}">
                <a16:creationId xmlns:a16="http://schemas.microsoft.com/office/drawing/2014/main" id="{3C307071-8CAE-41AE-B08A-ABA0EC23D651}"/>
              </a:ext>
            </a:extLst>
          </p:cNvPr>
          <p:cNvCxnSpPr>
            <a:cxnSpLocks noChangeShapeType="1"/>
            <a:stCxn id="83" idx="2"/>
            <a:endCxn id="84" idx="0"/>
          </p:cNvCxnSpPr>
          <p:nvPr/>
        </p:nvCxnSpPr>
        <p:spPr bwMode="auto">
          <a:xfrm flipH="1">
            <a:off x="7323046" y="4024098"/>
            <a:ext cx="1" cy="208347"/>
          </a:xfrm>
          <a:prstGeom prst="straightConnector1">
            <a:avLst/>
          </a:prstGeom>
          <a:noFill/>
          <a:ln w="12700" algn="ctr">
            <a:solidFill>
              <a:schemeClr val="tx1"/>
            </a:solidFill>
            <a:round/>
            <a:headEnd/>
            <a:tailEnd type="triangle" w="med" len="med"/>
          </a:ln>
          <a:extLst>
            <a:ext uri="{909E8E84-426E-40DD-AFC4-6F175D3DCCD1}">
              <a14:hiddenFill xmlns:a14="http://schemas.microsoft.com/office/drawing/2010/main">
                <a:noFill/>
              </a14:hiddenFill>
            </a:ext>
          </a:extLst>
        </p:spPr>
      </p:cxnSp>
      <p:cxnSp>
        <p:nvCxnSpPr>
          <p:cNvPr id="90" name="直線單箭頭接點 52">
            <a:extLst>
              <a:ext uri="{FF2B5EF4-FFF2-40B4-BE49-F238E27FC236}">
                <a16:creationId xmlns:a16="http://schemas.microsoft.com/office/drawing/2014/main" id="{3547CBA8-DFF6-4E2C-B2F5-F0FCADCE837F}"/>
              </a:ext>
            </a:extLst>
          </p:cNvPr>
          <p:cNvCxnSpPr>
            <a:cxnSpLocks noChangeShapeType="1"/>
            <a:stCxn id="86" idx="2"/>
            <a:endCxn id="87" idx="0"/>
          </p:cNvCxnSpPr>
          <p:nvPr/>
        </p:nvCxnSpPr>
        <p:spPr bwMode="auto">
          <a:xfrm flipH="1">
            <a:off x="7323044" y="5330385"/>
            <a:ext cx="2" cy="237018"/>
          </a:xfrm>
          <a:prstGeom prst="straightConnector1">
            <a:avLst/>
          </a:prstGeom>
          <a:noFill/>
          <a:ln w="12700" algn="ctr">
            <a:solidFill>
              <a:schemeClr val="tx1"/>
            </a:solidFill>
            <a:round/>
            <a:headEnd/>
            <a:tailEnd type="triangle" w="med" len="med"/>
          </a:ln>
          <a:extLst>
            <a:ext uri="{909E8E84-426E-40DD-AFC4-6F175D3DCCD1}">
              <a14:hiddenFill xmlns:a14="http://schemas.microsoft.com/office/drawing/2010/main">
                <a:noFill/>
              </a14:hiddenFill>
            </a:ext>
          </a:extLst>
        </p:spPr>
      </p:cxnSp>
    </p:spTree>
    <p:extLst>
      <p:ext uri="{BB962C8B-B14F-4D97-AF65-F5344CB8AC3E}">
        <p14:creationId xmlns:p14="http://schemas.microsoft.com/office/powerpoint/2010/main" val="148422229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8" name="直線單箭頭接點 7"/>
          <p:cNvCxnSpPr/>
          <p:nvPr/>
        </p:nvCxnSpPr>
        <p:spPr>
          <a:xfrm>
            <a:off x="2210028" y="1294683"/>
            <a:ext cx="0" cy="5024010"/>
          </a:xfrm>
          <a:prstGeom prst="straightConnector1">
            <a:avLst/>
          </a:prstGeom>
          <a:ln>
            <a:solidFill>
              <a:schemeClr val="accent1">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48" name="矩形: 圓角 47"/>
          <p:cNvSpPr/>
          <p:nvPr/>
        </p:nvSpPr>
        <p:spPr>
          <a:xfrm>
            <a:off x="539671" y="1378892"/>
            <a:ext cx="1784776" cy="830769"/>
          </a:xfrm>
          <a:prstGeom prst="roundRect">
            <a:avLst/>
          </a:prstGeom>
          <a:solidFill>
            <a:schemeClr val="accent1">
              <a:lumMod val="20000"/>
              <a:lumOff val="80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2954"/>
          </a:p>
        </p:txBody>
      </p:sp>
      <p:sp>
        <p:nvSpPr>
          <p:cNvPr id="59" name="Text Box 7"/>
          <p:cNvSpPr txBox="1">
            <a:spLocks noChangeArrowheads="1"/>
          </p:cNvSpPr>
          <p:nvPr/>
        </p:nvSpPr>
        <p:spPr bwMode="auto">
          <a:xfrm>
            <a:off x="425252" y="1439257"/>
            <a:ext cx="1784776" cy="622172"/>
          </a:xfrm>
          <a:prstGeom prst="rect">
            <a:avLst/>
          </a:prstGeom>
          <a:noFill/>
          <a:ln w="9525" cap="flat" cmpd="sng" algn="ctr">
            <a:noFill/>
            <a:prstDash val="solid"/>
            <a:headEnd/>
            <a:tailEnd/>
          </a:ln>
          <a:effectLst/>
        </p:spPr>
        <p:txBody>
          <a:bodyPr/>
          <a:lstStyle/>
          <a:p>
            <a:pPr marL="167058" indent="-167058" algn="r" eaLnBrk="0" fontAlgn="auto" hangingPunct="0">
              <a:spcBef>
                <a:spcPts val="0"/>
              </a:spcBef>
              <a:spcAft>
                <a:spcPts val="0"/>
              </a:spcAft>
              <a:defRPr/>
            </a:pPr>
            <a:r>
              <a:rPr kumimoji="0" lang="zh-TW" altLang="en-US" sz="2000" b="1" kern="0" dirty="0">
                <a:solidFill>
                  <a:schemeClr val="bg1">
                    <a:lumMod val="50000"/>
                  </a:schemeClr>
                </a:solidFill>
                <a:latin typeface="微軟正黑體" panose="020B0604030504040204" pitchFamily="34" charset="-120"/>
                <a:ea typeface="微軟正黑體" panose="020B0604030504040204" pitchFamily="34" charset="-120"/>
              </a:rPr>
              <a:t>步驟</a:t>
            </a:r>
            <a:r>
              <a:rPr kumimoji="0" lang="en-US" altLang="zh-TW" sz="2000" b="1" kern="0" dirty="0">
                <a:solidFill>
                  <a:schemeClr val="bg1">
                    <a:lumMod val="50000"/>
                  </a:schemeClr>
                </a:solidFill>
                <a:latin typeface="微軟正黑體" panose="020B0604030504040204" pitchFamily="34" charset="-120"/>
                <a:ea typeface="微軟正黑體" panose="020B0604030504040204" pitchFamily="34" charset="-120"/>
              </a:rPr>
              <a:t>1</a:t>
            </a:r>
          </a:p>
          <a:p>
            <a:pPr marL="167058" indent="-167058" algn="r" eaLnBrk="0" fontAlgn="auto" hangingPunct="0">
              <a:spcBef>
                <a:spcPts val="0"/>
              </a:spcBef>
              <a:spcAft>
                <a:spcPts val="0"/>
              </a:spcAft>
              <a:defRPr/>
            </a:pPr>
            <a:r>
              <a:rPr kumimoji="0" lang="zh-TW" altLang="en-US" sz="2000" b="1" kern="0" dirty="0">
                <a:latin typeface="微軟正黑體" panose="020B0604030504040204" pitchFamily="34" charset="-120"/>
                <a:ea typeface="微軟正黑體" panose="020B0604030504040204" pitchFamily="34" charset="-120"/>
              </a:rPr>
              <a:t>準備結案資料</a:t>
            </a:r>
          </a:p>
        </p:txBody>
      </p:sp>
      <p:sp>
        <p:nvSpPr>
          <p:cNvPr id="62" name="矩形 35"/>
          <p:cNvSpPr>
            <a:spLocks noChangeArrowheads="1"/>
          </p:cNvSpPr>
          <p:nvPr/>
        </p:nvSpPr>
        <p:spPr bwMode="auto">
          <a:xfrm>
            <a:off x="2401327" y="1423996"/>
            <a:ext cx="6551083" cy="637434"/>
          </a:xfrm>
          <a:prstGeom prst="rect">
            <a:avLst/>
          </a:prstGeom>
          <a:noFill/>
          <a:ln w="9525" cap="flat" cmpd="sng" algn="ctr">
            <a:noFill/>
            <a:prstDash val="solid"/>
            <a:headEnd/>
            <a:tailEnd/>
          </a:ln>
          <a:effectLst/>
        </p:spPr>
        <p:txBody>
          <a:bodyPr anchor="ctr"/>
          <a:lstStyle/>
          <a:p>
            <a:pPr marL="0" lvl="1"/>
            <a:r>
              <a:rPr lang="zh-TW" altLang="en-US" sz="2400" dirty="0">
                <a:latin typeface="Arial" panose="020B0604020202020204" pitchFamily="34" charset="0"/>
                <a:ea typeface="微軟正黑體" panose="020B0604030504040204" pitchFamily="34" charset="-120"/>
              </a:rPr>
              <a:t>獲補助個案業者 </a:t>
            </a:r>
            <a:r>
              <a:rPr lang="en-US" altLang="zh-TW" sz="3600" b="1" u="sng" dirty="0">
                <a:solidFill>
                  <a:srgbClr val="0066CC"/>
                </a:solidFill>
                <a:latin typeface="Arial" panose="020B0604020202020204" pitchFamily="34" charset="0"/>
                <a:ea typeface="微軟正黑體" panose="020B0604030504040204" pitchFamily="34" charset="-120"/>
              </a:rPr>
              <a:t>10/14</a:t>
            </a:r>
            <a:r>
              <a:rPr lang="zh-TW" altLang="en-US" sz="2400" dirty="0">
                <a:latin typeface="Arial" panose="020B0604020202020204" pitchFamily="34" charset="0"/>
                <a:ea typeface="微軟正黑體" panose="020B0604030504040204" pitchFamily="34" charset="-120"/>
              </a:rPr>
              <a:t>前以</a:t>
            </a:r>
            <a:r>
              <a:rPr lang="en-US" altLang="zh-TW" sz="2400" dirty="0">
                <a:latin typeface="Arial" panose="020B0604020202020204" pitchFamily="34" charset="0"/>
                <a:ea typeface="微軟正黑體" panose="020B0604030504040204" pitchFamily="34" charset="-120"/>
              </a:rPr>
              <a:t>mail</a:t>
            </a:r>
            <a:r>
              <a:rPr lang="zh-TW" altLang="en-US" sz="2400" dirty="0">
                <a:latin typeface="Arial" panose="020B0604020202020204" pitchFamily="34" charset="0"/>
                <a:ea typeface="微軟正黑體" panose="020B0604030504040204" pitchFamily="34" charset="-120"/>
              </a:rPr>
              <a:t>寄送結案報告至計畫辦公室</a:t>
            </a:r>
            <a:endParaRPr lang="en-US" altLang="zh-TW" sz="2400" dirty="0">
              <a:latin typeface="Arial" panose="020B0604020202020204" pitchFamily="34" charset="0"/>
              <a:ea typeface="微軟正黑體" panose="020B0604030504040204" pitchFamily="34" charset="-120"/>
            </a:endParaRPr>
          </a:p>
        </p:txBody>
      </p:sp>
      <p:grpSp>
        <p:nvGrpSpPr>
          <p:cNvPr id="17" name="群組 16">
            <a:extLst>
              <a:ext uri="{FF2B5EF4-FFF2-40B4-BE49-F238E27FC236}">
                <a16:creationId xmlns:a16="http://schemas.microsoft.com/office/drawing/2014/main" id="{6A372AAB-C138-4144-9FCF-B0966E58425B}"/>
              </a:ext>
            </a:extLst>
          </p:cNvPr>
          <p:cNvGrpSpPr/>
          <p:nvPr/>
        </p:nvGrpSpPr>
        <p:grpSpPr>
          <a:xfrm>
            <a:off x="425255" y="2589909"/>
            <a:ext cx="1899186" cy="830769"/>
            <a:chOff x="460693" y="2249919"/>
            <a:chExt cx="2057451" cy="900000"/>
          </a:xfrm>
        </p:grpSpPr>
        <p:sp>
          <p:nvSpPr>
            <p:cNvPr id="65" name="矩形: 圓角 64"/>
            <p:cNvSpPr/>
            <p:nvPr/>
          </p:nvSpPr>
          <p:spPr>
            <a:xfrm>
              <a:off x="584643" y="2249919"/>
              <a:ext cx="1933501" cy="900000"/>
            </a:xfrm>
            <a:prstGeom prst="roundRect">
              <a:avLst/>
            </a:prstGeom>
            <a:solidFill>
              <a:schemeClr val="accent1">
                <a:lumMod val="20000"/>
                <a:lumOff val="80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2954"/>
            </a:p>
          </p:txBody>
        </p:sp>
        <p:sp>
          <p:nvSpPr>
            <p:cNvPr id="68" name="Text Box 7"/>
            <p:cNvSpPr txBox="1">
              <a:spLocks noChangeArrowheads="1"/>
            </p:cNvSpPr>
            <p:nvPr/>
          </p:nvSpPr>
          <p:spPr bwMode="auto">
            <a:xfrm>
              <a:off x="460693" y="2357990"/>
              <a:ext cx="1933503" cy="674020"/>
            </a:xfrm>
            <a:prstGeom prst="rect">
              <a:avLst/>
            </a:prstGeom>
            <a:noFill/>
            <a:ln w="9525" cap="flat" cmpd="sng" algn="ctr">
              <a:noFill/>
              <a:prstDash val="solid"/>
              <a:headEnd/>
              <a:tailEnd/>
            </a:ln>
            <a:effectLst/>
          </p:spPr>
          <p:txBody>
            <a:bodyPr/>
            <a:lstStyle/>
            <a:p>
              <a:pPr marL="167058" indent="-167058" algn="r" eaLnBrk="0" fontAlgn="auto" hangingPunct="0">
                <a:spcBef>
                  <a:spcPts val="0"/>
                </a:spcBef>
                <a:spcAft>
                  <a:spcPts val="0"/>
                </a:spcAft>
                <a:defRPr/>
              </a:pPr>
              <a:r>
                <a:rPr kumimoji="0" lang="zh-TW" altLang="en-US" sz="2000" b="1" kern="0" dirty="0">
                  <a:solidFill>
                    <a:schemeClr val="bg1">
                      <a:lumMod val="50000"/>
                    </a:schemeClr>
                  </a:solidFill>
                  <a:latin typeface="微軟正黑體" panose="020B0604030504040204" pitchFamily="34" charset="-120"/>
                  <a:ea typeface="微軟正黑體" panose="020B0604030504040204" pitchFamily="34" charset="-120"/>
                </a:rPr>
                <a:t>步驟</a:t>
              </a:r>
              <a:r>
                <a:rPr kumimoji="0" lang="en-US" altLang="zh-TW" sz="2000" b="1" kern="0" dirty="0">
                  <a:solidFill>
                    <a:schemeClr val="bg1">
                      <a:lumMod val="50000"/>
                    </a:schemeClr>
                  </a:solidFill>
                  <a:latin typeface="微軟正黑體" panose="020B0604030504040204" pitchFamily="34" charset="-120"/>
                  <a:ea typeface="微軟正黑體" panose="020B0604030504040204" pitchFamily="34" charset="-120"/>
                </a:rPr>
                <a:t>2</a:t>
              </a:r>
            </a:p>
            <a:p>
              <a:pPr marL="167058" indent="-167058" algn="r" eaLnBrk="0" fontAlgn="auto" hangingPunct="0">
                <a:spcBef>
                  <a:spcPts val="0"/>
                </a:spcBef>
                <a:spcAft>
                  <a:spcPts val="0"/>
                </a:spcAft>
                <a:defRPr/>
              </a:pPr>
              <a:r>
                <a:rPr kumimoji="0" lang="zh-TW" altLang="en-US" sz="2000" b="1" kern="0" dirty="0">
                  <a:latin typeface="微軟正黑體" panose="020B0604030504040204" pitchFamily="34" charset="-120"/>
                  <a:ea typeface="微軟正黑體" panose="020B0604030504040204" pitchFamily="34" charset="-120"/>
                </a:rPr>
                <a:t>委員進行審查</a:t>
              </a:r>
            </a:p>
          </p:txBody>
        </p:sp>
      </p:grpSp>
      <p:sp>
        <p:nvSpPr>
          <p:cNvPr id="4" name="矩形 3"/>
          <p:cNvSpPr/>
          <p:nvPr/>
        </p:nvSpPr>
        <p:spPr>
          <a:xfrm>
            <a:off x="2401329" y="2503437"/>
            <a:ext cx="4493538" cy="646331"/>
          </a:xfrm>
          <a:prstGeom prst="rect">
            <a:avLst/>
          </a:prstGeom>
        </p:spPr>
        <p:txBody>
          <a:bodyPr wrap="none">
            <a:spAutoFit/>
          </a:bodyPr>
          <a:lstStyle/>
          <a:p>
            <a:pPr marL="0" lvl="1"/>
            <a:r>
              <a:rPr kumimoji="0" lang="en-US" altLang="zh-TW" sz="3600" b="1" u="sng" dirty="0">
                <a:solidFill>
                  <a:srgbClr val="0066CC"/>
                </a:solidFill>
                <a:latin typeface="Arial" panose="020B0604020202020204" pitchFamily="34" charset="0"/>
                <a:ea typeface="微軟正黑體" panose="020B0604030504040204" pitchFamily="34" charset="-120"/>
              </a:rPr>
              <a:t>10/14-10/31</a:t>
            </a:r>
            <a:r>
              <a:rPr lang="zh-TW" altLang="en-US" sz="2400" dirty="0">
                <a:latin typeface="Arial" panose="020B0604020202020204" pitchFamily="34" charset="0"/>
                <a:ea typeface="微軟正黑體" panose="020B0604030504040204" pitchFamily="34" charset="-120"/>
              </a:rPr>
              <a:t>進行書面審查</a:t>
            </a:r>
          </a:p>
        </p:txBody>
      </p:sp>
      <p:grpSp>
        <p:nvGrpSpPr>
          <p:cNvPr id="5" name="群組 4"/>
          <p:cNvGrpSpPr/>
          <p:nvPr/>
        </p:nvGrpSpPr>
        <p:grpSpPr>
          <a:xfrm>
            <a:off x="2771888" y="3694839"/>
            <a:ext cx="1295015" cy="918750"/>
            <a:chOff x="2621296" y="3598271"/>
            <a:chExt cx="1221185" cy="920347"/>
          </a:xfrm>
        </p:grpSpPr>
        <p:sp>
          <p:nvSpPr>
            <p:cNvPr id="71" name="圓角矩形 70"/>
            <p:cNvSpPr/>
            <p:nvPr/>
          </p:nvSpPr>
          <p:spPr>
            <a:xfrm>
              <a:off x="2655550" y="3598271"/>
              <a:ext cx="1186931" cy="449718"/>
            </a:xfrm>
            <a:prstGeom prst="roundRect">
              <a:avLst/>
            </a:prstGeom>
            <a:solidFill>
              <a:srgbClr val="29346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2585">
                <a:solidFill>
                  <a:schemeClr val="bg1"/>
                </a:solidFill>
              </a:endParaRPr>
            </a:p>
          </p:txBody>
        </p:sp>
        <p:sp>
          <p:nvSpPr>
            <p:cNvPr id="72" name="矩形 71"/>
            <p:cNvSpPr/>
            <p:nvPr/>
          </p:nvSpPr>
          <p:spPr>
            <a:xfrm>
              <a:off x="2621296" y="3618373"/>
              <a:ext cx="1047358" cy="900245"/>
            </a:xfrm>
            <a:prstGeom prst="rect">
              <a:avLst/>
            </a:prstGeom>
          </p:spPr>
          <p:txBody>
            <a:bodyPr wrap="square">
              <a:spAutoFit/>
            </a:bodyPr>
            <a:lstStyle/>
            <a:p>
              <a:pPr algn="ctr"/>
              <a:r>
                <a:rPr lang="zh-TW" altLang="en-US" sz="2400" b="1" dirty="0">
                  <a:solidFill>
                    <a:schemeClr val="bg1"/>
                  </a:solidFill>
                  <a:latin typeface="Arial" panose="020B0604020202020204" pitchFamily="34" charset="0"/>
                  <a:ea typeface="微軟正黑體" panose="020B0604030504040204" pitchFamily="34" charset="-120"/>
                </a:rPr>
                <a:t>不通過</a:t>
              </a:r>
            </a:p>
          </p:txBody>
        </p:sp>
      </p:grpSp>
      <p:sp>
        <p:nvSpPr>
          <p:cNvPr id="73" name="矩形 72"/>
          <p:cNvSpPr/>
          <p:nvPr/>
        </p:nvSpPr>
        <p:spPr>
          <a:xfrm>
            <a:off x="4199351" y="3680073"/>
            <a:ext cx="2954655" cy="461665"/>
          </a:xfrm>
          <a:prstGeom prst="rect">
            <a:avLst/>
          </a:prstGeom>
        </p:spPr>
        <p:txBody>
          <a:bodyPr wrap="none">
            <a:spAutoFit/>
          </a:bodyPr>
          <a:lstStyle/>
          <a:p>
            <a:r>
              <a:rPr lang="zh-TW" altLang="en-US" sz="2400" dirty="0">
                <a:latin typeface="Arial" panose="020B0604020202020204" pitchFamily="34" charset="0"/>
                <a:ea typeface="微軟正黑體" panose="020B0604030504040204" pitchFamily="34" charset="-120"/>
              </a:rPr>
              <a:t>進行</a:t>
            </a:r>
            <a:r>
              <a:rPr lang="zh-TW" altLang="en-US" sz="2400" u="sng" dirty="0">
                <a:latin typeface="Arial" panose="020B0604020202020204" pitchFamily="34" charset="0"/>
                <a:ea typeface="微軟正黑體" panose="020B0604030504040204" pitchFamily="34" charset="-120"/>
              </a:rPr>
              <a:t>書面補正</a:t>
            </a:r>
            <a:r>
              <a:rPr lang="zh-TW" altLang="en-US" sz="2400" dirty="0">
                <a:latin typeface="Arial" panose="020B0604020202020204" pitchFamily="34" charset="0"/>
                <a:ea typeface="微軟正黑體" panose="020B0604030504040204" pitchFamily="34" charset="-120"/>
              </a:rPr>
              <a:t>或</a:t>
            </a:r>
            <a:r>
              <a:rPr lang="zh-TW" altLang="en-US" sz="2400" u="sng" dirty="0">
                <a:latin typeface="Arial" panose="020B0604020202020204" pitchFamily="34" charset="0"/>
                <a:ea typeface="微軟正黑體" panose="020B0604030504040204" pitchFamily="34" charset="-120"/>
              </a:rPr>
              <a:t>複查</a:t>
            </a:r>
            <a:endParaRPr lang="zh-TW" altLang="en-US" sz="2400" b="1" u="sng" dirty="0">
              <a:solidFill>
                <a:schemeClr val="accent6">
                  <a:lumMod val="60000"/>
                  <a:lumOff val="40000"/>
                </a:schemeClr>
              </a:solidFill>
              <a:latin typeface="Arial" panose="020B0604020202020204" pitchFamily="34" charset="0"/>
              <a:ea typeface="微軟正黑體" panose="020B0604030504040204" pitchFamily="34" charset="-120"/>
            </a:endParaRPr>
          </a:p>
        </p:txBody>
      </p:sp>
      <p:sp>
        <p:nvSpPr>
          <p:cNvPr id="75" name="矩形: 圓角 74"/>
          <p:cNvSpPr/>
          <p:nvPr/>
        </p:nvSpPr>
        <p:spPr>
          <a:xfrm>
            <a:off x="549806" y="4805303"/>
            <a:ext cx="1784747" cy="830769"/>
          </a:xfrm>
          <a:prstGeom prst="roundRect">
            <a:avLst/>
          </a:prstGeom>
          <a:solidFill>
            <a:schemeClr val="accent1">
              <a:lumMod val="20000"/>
              <a:lumOff val="80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2954" dirty="0"/>
          </a:p>
        </p:txBody>
      </p:sp>
      <p:sp>
        <p:nvSpPr>
          <p:cNvPr id="76" name="Text Box 7"/>
          <p:cNvSpPr txBox="1">
            <a:spLocks noChangeArrowheads="1"/>
          </p:cNvSpPr>
          <p:nvPr/>
        </p:nvSpPr>
        <p:spPr bwMode="auto">
          <a:xfrm>
            <a:off x="435394" y="4858493"/>
            <a:ext cx="1784770" cy="622172"/>
          </a:xfrm>
          <a:prstGeom prst="rect">
            <a:avLst/>
          </a:prstGeom>
          <a:noFill/>
          <a:ln w="9525" cap="flat" cmpd="sng" algn="ctr">
            <a:noFill/>
            <a:prstDash val="solid"/>
            <a:headEnd/>
            <a:tailEnd/>
          </a:ln>
          <a:effectLst/>
        </p:spPr>
        <p:txBody>
          <a:bodyPr/>
          <a:lstStyle/>
          <a:p>
            <a:pPr marL="167058" indent="-167058" algn="r" eaLnBrk="0" fontAlgn="auto" hangingPunct="0">
              <a:spcBef>
                <a:spcPts val="0"/>
              </a:spcBef>
              <a:spcAft>
                <a:spcPts val="0"/>
              </a:spcAft>
              <a:defRPr/>
            </a:pPr>
            <a:r>
              <a:rPr kumimoji="0" lang="zh-TW" altLang="en-US" sz="2000" b="1" kern="0" dirty="0">
                <a:solidFill>
                  <a:schemeClr val="bg1">
                    <a:lumMod val="50000"/>
                  </a:schemeClr>
                </a:solidFill>
                <a:latin typeface="微軟正黑體" panose="020B0604030504040204" pitchFamily="34" charset="-120"/>
                <a:ea typeface="微軟正黑體" panose="020B0604030504040204" pitchFamily="34" charset="-120"/>
              </a:rPr>
              <a:t>步驟</a:t>
            </a:r>
            <a:r>
              <a:rPr kumimoji="0" lang="en-US" altLang="zh-TW" sz="2000" b="1" kern="0" dirty="0">
                <a:solidFill>
                  <a:schemeClr val="bg1">
                    <a:lumMod val="50000"/>
                  </a:schemeClr>
                </a:solidFill>
                <a:latin typeface="微軟正黑體" panose="020B0604030504040204" pitchFamily="34" charset="-120"/>
                <a:ea typeface="微軟正黑體" panose="020B0604030504040204" pitchFamily="34" charset="-120"/>
              </a:rPr>
              <a:t>3</a:t>
            </a:r>
          </a:p>
          <a:p>
            <a:pPr marL="167058" indent="-167058" algn="r" eaLnBrk="0" fontAlgn="auto" hangingPunct="0">
              <a:spcBef>
                <a:spcPts val="0"/>
              </a:spcBef>
              <a:spcAft>
                <a:spcPts val="0"/>
              </a:spcAft>
              <a:defRPr/>
            </a:pPr>
            <a:r>
              <a:rPr kumimoji="0" lang="zh-TW" altLang="en-US" sz="2000" b="1" kern="0" dirty="0">
                <a:latin typeface="微軟正黑體" panose="020B0604030504040204" pitchFamily="34" charset="-120"/>
                <a:ea typeface="微軟正黑體" panose="020B0604030504040204" pitchFamily="34" charset="-120"/>
              </a:rPr>
              <a:t>結案查核完畢</a:t>
            </a:r>
          </a:p>
        </p:txBody>
      </p:sp>
      <p:sp>
        <p:nvSpPr>
          <p:cNvPr id="9" name="矩形: 圓角 8"/>
          <p:cNvSpPr/>
          <p:nvPr/>
        </p:nvSpPr>
        <p:spPr>
          <a:xfrm>
            <a:off x="2324446" y="4785720"/>
            <a:ext cx="6142553" cy="1123712"/>
          </a:xfrm>
          <a:prstGeom prst="roundRect">
            <a:avLst/>
          </a:prstGeom>
        </p:spPr>
        <p:txBody>
          <a:bodyPr wrap="none">
            <a:spAutoFit/>
          </a:bodyPr>
          <a:lstStyle/>
          <a:p>
            <a:r>
              <a:rPr lang="zh-TW" altLang="en-US" sz="2000" b="1" dirty="0">
                <a:solidFill>
                  <a:srgbClr val="0066CC"/>
                </a:solidFill>
                <a:latin typeface="Arial" panose="020B0604020202020204" pitchFamily="34" charset="0"/>
                <a:ea typeface="微軟正黑體" panose="020B0604030504040204" pitchFamily="34" charset="-120"/>
              </a:rPr>
              <a:t>通過</a:t>
            </a:r>
            <a:r>
              <a:rPr lang="zh-TW" altLang="en-US" sz="2000" dirty="0">
                <a:latin typeface="Arial" panose="020B0604020202020204" pitchFamily="34" charset="0"/>
                <a:ea typeface="微軟正黑體" panose="020B0604030504040204" pitchFamily="34" charset="-120"/>
              </a:rPr>
              <a:t>：完成結案查核</a:t>
            </a:r>
          </a:p>
          <a:p>
            <a:r>
              <a:rPr lang="zh-TW" altLang="en-US" sz="2000" b="1" dirty="0">
                <a:solidFill>
                  <a:srgbClr val="0066CC"/>
                </a:solidFill>
                <a:latin typeface="Arial" panose="020B0604020202020204" pitchFamily="34" charset="0"/>
                <a:ea typeface="微軟正黑體" panose="020B0604030504040204" pitchFamily="34" charset="-120"/>
              </a:rPr>
              <a:t>書面補正</a:t>
            </a:r>
            <a:r>
              <a:rPr lang="zh-TW" altLang="en-US" sz="2000" dirty="0">
                <a:latin typeface="Arial" panose="020B0604020202020204" pitchFamily="34" charset="0"/>
                <a:ea typeface="微軟正黑體" panose="020B0604030504040204" pitchFamily="34" charset="-120"/>
              </a:rPr>
              <a:t>：書面資料補件作業或複查完成後視為通過</a:t>
            </a:r>
          </a:p>
          <a:p>
            <a:r>
              <a:rPr lang="zh-TW" altLang="en-US" sz="2000" b="1" dirty="0">
                <a:solidFill>
                  <a:srgbClr val="0066CC"/>
                </a:solidFill>
                <a:latin typeface="Arial" panose="020B0604020202020204" pitchFamily="34" charset="0"/>
                <a:ea typeface="微軟正黑體" panose="020B0604030504040204" pitchFamily="34" charset="-120"/>
              </a:rPr>
              <a:t>現況不佳</a:t>
            </a:r>
            <a:r>
              <a:rPr lang="zh-TW" altLang="en-US" sz="2000" dirty="0">
                <a:latin typeface="Arial" panose="020B0604020202020204" pitchFamily="34" charset="0"/>
                <a:ea typeface="微軟正黑體" panose="020B0604030504040204" pitchFamily="34" charset="-120"/>
              </a:rPr>
              <a:t>：送交產發署審議會議處理</a:t>
            </a:r>
          </a:p>
        </p:txBody>
      </p:sp>
      <p:grpSp>
        <p:nvGrpSpPr>
          <p:cNvPr id="2" name="群組 1">
            <a:extLst>
              <a:ext uri="{FF2B5EF4-FFF2-40B4-BE49-F238E27FC236}">
                <a16:creationId xmlns:a16="http://schemas.microsoft.com/office/drawing/2014/main" id="{3A01F712-A1F8-4265-94DC-9353432516E9}"/>
              </a:ext>
            </a:extLst>
          </p:cNvPr>
          <p:cNvGrpSpPr/>
          <p:nvPr/>
        </p:nvGrpSpPr>
        <p:grpSpPr>
          <a:xfrm>
            <a:off x="5997376" y="3109232"/>
            <a:ext cx="3038757" cy="503672"/>
            <a:chOff x="5821025" y="3010051"/>
            <a:chExt cx="3246115" cy="545645"/>
          </a:xfrm>
        </p:grpSpPr>
        <p:sp>
          <p:nvSpPr>
            <p:cNvPr id="74" name="矩形: 圓角 73"/>
            <p:cNvSpPr/>
            <p:nvPr/>
          </p:nvSpPr>
          <p:spPr>
            <a:xfrm>
              <a:off x="5865158" y="3010051"/>
              <a:ext cx="3201982" cy="545645"/>
            </a:xfrm>
            <a:prstGeom prst="roundRect">
              <a:avLst/>
            </a:prstGeom>
            <a:solidFill>
              <a:schemeClr val="accent6">
                <a:lumMod val="40000"/>
                <a:lumOff val="60000"/>
              </a:schemeClr>
            </a:solidFill>
            <a:ln>
              <a:no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2954"/>
            </a:p>
          </p:txBody>
        </p:sp>
        <p:sp>
          <p:nvSpPr>
            <p:cNvPr id="10" name="矩形 9"/>
            <p:cNvSpPr/>
            <p:nvPr/>
          </p:nvSpPr>
          <p:spPr>
            <a:xfrm>
              <a:off x="5821025" y="3082817"/>
              <a:ext cx="3246114" cy="400110"/>
            </a:xfrm>
            <a:prstGeom prst="rect">
              <a:avLst/>
            </a:prstGeom>
          </p:spPr>
          <p:txBody>
            <a:bodyPr wrap="square">
              <a:spAutoFit/>
            </a:bodyPr>
            <a:lstStyle/>
            <a:p>
              <a:pPr marL="0" lvl="1" defTabSz="738572">
                <a:spcBef>
                  <a:spcPts val="0"/>
                </a:spcBef>
                <a:defRPr/>
              </a:pPr>
              <a:r>
                <a:rPr lang="zh-TW" altLang="en-US" sz="1800" b="1" dirty="0">
                  <a:solidFill>
                    <a:schemeClr val="accent6">
                      <a:lumMod val="50000"/>
                    </a:schemeClr>
                  </a:solidFill>
                  <a:latin typeface="微軟正黑體" panose="020B0604030504040204" pitchFamily="34" charset="-120"/>
                  <a:ea typeface="微軟正黑體" panose="020B0604030504040204" pitchFamily="34" charset="-120"/>
                </a:rPr>
                <a:t>確定議程後通知委員與業者</a:t>
              </a:r>
            </a:p>
          </p:txBody>
        </p:sp>
      </p:grpSp>
      <p:sp>
        <p:nvSpPr>
          <p:cNvPr id="30" name="矩形 29"/>
          <p:cNvSpPr/>
          <p:nvPr/>
        </p:nvSpPr>
        <p:spPr>
          <a:xfrm>
            <a:off x="2401327" y="3014344"/>
            <a:ext cx="3596049" cy="646331"/>
          </a:xfrm>
          <a:prstGeom prst="rect">
            <a:avLst/>
          </a:prstGeom>
        </p:spPr>
        <p:txBody>
          <a:bodyPr wrap="none">
            <a:spAutoFit/>
          </a:bodyPr>
          <a:lstStyle/>
          <a:p>
            <a:pPr marL="0" lvl="1"/>
            <a:r>
              <a:rPr kumimoji="0" lang="en-US" altLang="zh-TW" sz="3600" b="1" u="sng" dirty="0">
                <a:solidFill>
                  <a:srgbClr val="0066CC"/>
                </a:solidFill>
                <a:latin typeface="Arial" panose="020B0604020202020204" pitchFamily="34" charset="0"/>
                <a:ea typeface="微軟正黑體" panose="020B0604030504040204" pitchFamily="34" charset="-120"/>
              </a:rPr>
              <a:t>11</a:t>
            </a:r>
            <a:r>
              <a:rPr kumimoji="0" lang="zh-TW" altLang="en-US" sz="3600" b="1" u="sng" dirty="0">
                <a:solidFill>
                  <a:srgbClr val="0066CC"/>
                </a:solidFill>
                <a:latin typeface="Arial" panose="020B0604020202020204" pitchFamily="34" charset="0"/>
                <a:ea typeface="微軟正黑體" panose="020B0604030504040204" pitchFamily="34" charset="-120"/>
              </a:rPr>
              <a:t>月</a:t>
            </a:r>
            <a:r>
              <a:rPr lang="zh-TW" altLang="en-US" sz="2400" dirty="0">
                <a:latin typeface="Arial" panose="020B0604020202020204" pitchFamily="34" charset="0"/>
                <a:ea typeface="微軟正黑體" panose="020B0604030504040204" pitchFamily="34" charset="-120"/>
              </a:rPr>
              <a:t>進行結案審查會議</a:t>
            </a:r>
          </a:p>
        </p:txBody>
      </p:sp>
      <p:sp>
        <p:nvSpPr>
          <p:cNvPr id="23" name="Rectangle 2"/>
          <p:cNvSpPr>
            <a:spLocks noChangeArrowheads="1"/>
          </p:cNvSpPr>
          <p:nvPr/>
        </p:nvSpPr>
        <p:spPr bwMode="auto">
          <a:xfrm>
            <a:off x="417635" y="603739"/>
            <a:ext cx="8308731" cy="4047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ctr"/>
          <a:lstStyle>
            <a:lvl1pPr eaLnBrk="0" hangingPunct="0">
              <a:spcBef>
                <a:spcPts val="575"/>
              </a:spcBef>
              <a:buClr>
                <a:schemeClr val="accent1"/>
              </a:buClr>
              <a:buSzPct val="85000"/>
              <a:buFont typeface="Wingdings 2" pitchFamily="18" charset="2"/>
              <a:buChar char=""/>
              <a:defRPr sz="2600">
                <a:solidFill>
                  <a:schemeClr val="tx1"/>
                </a:solidFill>
                <a:latin typeface="標楷體" pitchFamily="65" charset="-120"/>
                <a:ea typeface="標楷體" pitchFamily="65" charset="-120"/>
              </a:defRPr>
            </a:lvl1pPr>
            <a:lvl2pPr marL="742950" indent="-285750" eaLnBrk="0" hangingPunct="0">
              <a:spcBef>
                <a:spcPts val="375"/>
              </a:spcBef>
              <a:buClr>
                <a:schemeClr val="accent2"/>
              </a:buClr>
              <a:buSzPct val="85000"/>
              <a:buFont typeface="Wingdings 2" pitchFamily="18" charset="2"/>
              <a:buChar char=""/>
              <a:defRPr sz="2400">
                <a:solidFill>
                  <a:schemeClr val="tx1"/>
                </a:solidFill>
                <a:latin typeface="標楷體" pitchFamily="65" charset="-120"/>
                <a:ea typeface="標楷體" pitchFamily="65" charset="-120"/>
              </a:defRPr>
            </a:lvl2pPr>
            <a:lvl3pPr marL="1143000" indent="-228600" eaLnBrk="0" hangingPunct="0">
              <a:spcBef>
                <a:spcPts val="375"/>
              </a:spcBef>
              <a:buClr>
                <a:srgbClr val="F6D3AA"/>
              </a:buClr>
              <a:buSzPct val="85000"/>
              <a:buFont typeface="Wingdings 2" pitchFamily="18" charset="2"/>
              <a:buChar char=""/>
              <a:defRPr sz="2000">
                <a:solidFill>
                  <a:schemeClr val="tx1"/>
                </a:solidFill>
                <a:latin typeface="標楷體" pitchFamily="65" charset="-120"/>
                <a:ea typeface="標楷體" pitchFamily="65" charset="-120"/>
              </a:defRPr>
            </a:lvl3pPr>
            <a:lvl4pPr marL="1600200" indent="-228600" eaLnBrk="0" hangingPunct="0">
              <a:spcBef>
                <a:spcPts val="375"/>
              </a:spcBef>
              <a:buClr>
                <a:srgbClr val="E66C7D"/>
              </a:buClr>
              <a:buSzPct val="80000"/>
              <a:buFont typeface="Wingdings 2" pitchFamily="18" charset="2"/>
              <a:buChar char=""/>
              <a:defRPr sz="2000">
                <a:solidFill>
                  <a:schemeClr val="tx1"/>
                </a:solidFill>
                <a:latin typeface="標楷體" pitchFamily="65" charset="-120"/>
                <a:ea typeface="標楷體" pitchFamily="65" charset="-120"/>
              </a:defRPr>
            </a:lvl4pPr>
            <a:lvl5pPr marL="2057400" indent="-228600" eaLnBrk="0" hangingPunct="0">
              <a:spcBef>
                <a:spcPts val="375"/>
              </a:spcBef>
              <a:buClr>
                <a:srgbClr val="E66C7D"/>
              </a:buClr>
              <a:buChar char="o"/>
              <a:defRPr sz="2000">
                <a:solidFill>
                  <a:schemeClr val="tx1"/>
                </a:solidFill>
                <a:latin typeface="標楷體" pitchFamily="65" charset="-120"/>
                <a:ea typeface="標楷體" pitchFamily="65" charset="-120"/>
              </a:defRPr>
            </a:lvl5pPr>
            <a:lvl6pPr marL="2514600" indent="-228600" eaLnBrk="0" fontAlgn="base" hangingPunct="0">
              <a:spcBef>
                <a:spcPts val="375"/>
              </a:spcBef>
              <a:spcAft>
                <a:spcPct val="0"/>
              </a:spcAft>
              <a:buClr>
                <a:srgbClr val="E66C7D"/>
              </a:buClr>
              <a:buChar char="o"/>
              <a:defRPr sz="2000">
                <a:solidFill>
                  <a:schemeClr val="tx1"/>
                </a:solidFill>
                <a:latin typeface="標楷體" pitchFamily="65" charset="-120"/>
                <a:ea typeface="標楷體" pitchFamily="65" charset="-120"/>
              </a:defRPr>
            </a:lvl6pPr>
            <a:lvl7pPr marL="2971800" indent="-228600" eaLnBrk="0" fontAlgn="base" hangingPunct="0">
              <a:spcBef>
                <a:spcPts val="375"/>
              </a:spcBef>
              <a:spcAft>
                <a:spcPct val="0"/>
              </a:spcAft>
              <a:buClr>
                <a:srgbClr val="E66C7D"/>
              </a:buClr>
              <a:buChar char="o"/>
              <a:defRPr sz="2000">
                <a:solidFill>
                  <a:schemeClr val="tx1"/>
                </a:solidFill>
                <a:latin typeface="標楷體" pitchFamily="65" charset="-120"/>
                <a:ea typeface="標楷體" pitchFamily="65" charset="-120"/>
              </a:defRPr>
            </a:lvl7pPr>
            <a:lvl8pPr marL="3429000" indent="-228600" eaLnBrk="0" fontAlgn="base" hangingPunct="0">
              <a:spcBef>
                <a:spcPts val="375"/>
              </a:spcBef>
              <a:spcAft>
                <a:spcPct val="0"/>
              </a:spcAft>
              <a:buClr>
                <a:srgbClr val="E66C7D"/>
              </a:buClr>
              <a:buChar char="o"/>
              <a:defRPr sz="2000">
                <a:solidFill>
                  <a:schemeClr val="tx1"/>
                </a:solidFill>
                <a:latin typeface="標楷體" pitchFamily="65" charset="-120"/>
                <a:ea typeface="標楷體" pitchFamily="65" charset="-120"/>
              </a:defRPr>
            </a:lvl8pPr>
            <a:lvl9pPr marL="3886200" indent="-228600" eaLnBrk="0" fontAlgn="base" hangingPunct="0">
              <a:spcBef>
                <a:spcPts val="375"/>
              </a:spcBef>
              <a:spcAft>
                <a:spcPct val="0"/>
              </a:spcAft>
              <a:buClr>
                <a:srgbClr val="E66C7D"/>
              </a:buClr>
              <a:buChar char="o"/>
              <a:defRPr sz="2000">
                <a:solidFill>
                  <a:schemeClr val="tx1"/>
                </a:solidFill>
                <a:latin typeface="標楷體" pitchFamily="65" charset="-120"/>
                <a:ea typeface="標楷體" pitchFamily="65" charset="-120"/>
              </a:defRPr>
            </a:lvl9pPr>
          </a:lstStyle>
          <a:p>
            <a:pPr algn="ctr" eaLnBrk="1" hangingPunct="1">
              <a:spcBef>
                <a:spcPct val="50000"/>
              </a:spcBef>
              <a:buClrTx/>
              <a:buSzTx/>
              <a:buFontTx/>
              <a:buNone/>
            </a:pPr>
            <a:r>
              <a:rPr lang="zh-TW" altLang="en-US" sz="3600" b="1" dirty="0">
                <a:solidFill>
                  <a:srgbClr val="195999"/>
                </a:solidFill>
                <a:latin typeface="Arial" panose="020B0604020202020204" pitchFamily="34" charset="0"/>
                <a:ea typeface="微軟正黑體" panose="020B0604030504040204" pitchFamily="34" charset="-120"/>
              </a:rPr>
              <a:t>壹</a:t>
            </a:r>
            <a:r>
              <a:rPr lang="en-US" altLang="zh-TW" sz="3600" b="1" dirty="0">
                <a:solidFill>
                  <a:srgbClr val="195999"/>
                </a:solidFill>
                <a:latin typeface="微軟正黑體" panose="020B0604030504040204" pitchFamily="34" charset="-120"/>
                <a:ea typeface="微軟正黑體" panose="020B0604030504040204" pitchFamily="34" charset="-120"/>
              </a:rPr>
              <a:t>﹑</a:t>
            </a:r>
            <a:r>
              <a:rPr lang="zh-TW" altLang="en-US" sz="3600" b="1" dirty="0">
                <a:solidFill>
                  <a:srgbClr val="195999"/>
                </a:solidFill>
                <a:latin typeface="Arial" panose="020B0604020202020204" pitchFamily="34" charset="0"/>
                <a:ea typeface="微軟正黑體" panose="020B0604030504040204" pitchFamily="34" charset="-120"/>
              </a:rPr>
              <a:t>結案查核流程說明</a:t>
            </a:r>
          </a:p>
        </p:txBody>
      </p:sp>
      <p:sp>
        <p:nvSpPr>
          <p:cNvPr id="24" name="投影片編號版面配置區 2"/>
          <p:cNvSpPr txBox="1">
            <a:spLocks/>
          </p:cNvSpPr>
          <p:nvPr/>
        </p:nvSpPr>
        <p:spPr>
          <a:xfrm>
            <a:off x="6591300" y="6035053"/>
            <a:ext cx="2057400" cy="337038"/>
          </a:xfrm>
          <a:prstGeom prst="rect">
            <a:avLst/>
          </a:prstGeom>
        </p:spPr>
        <p:txBody>
          <a:bodyPr vert="horz" lIns="84406" tIns="42203" rIns="84406" bIns="42203" rtlCol="0" anchor="ctr"/>
          <a:lstStyle>
            <a:defPPr>
              <a:defRPr lang="zh-TW"/>
            </a:defPPr>
            <a:lvl1pPr algn="r">
              <a:defRPr sz="1200">
                <a:solidFill>
                  <a:schemeClr val="tx1">
                    <a:tint val="75000"/>
                  </a:schemeClr>
                </a:solidFill>
              </a:defRPr>
            </a:lvl1pPr>
          </a:lstStyle>
          <a:p>
            <a:fld id="{399568F1-1F4A-4DD5-A767-535B5DC69A90}" type="slidenum">
              <a:rPr lang="zh-TW" altLang="en-US" sz="1108"/>
              <a:pPr/>
              <a:t>4</a:t>
            </a:fld>
            <a:endParaRPr lang="zh-TW" altLang="en-US" sz="1108" dirty="0"/>
          </a:p>
        </p:txBody>
      </p:sp>
      <p:cxnSp>
        <p:nvCxnSpPr>
          <p:cNvPr id="15" name="接點: 肘形 14">
            <a:extLst>
              <a:ext uri="{FF2B5EF4-FFF2-40B4-BE49-F238E27FC236}">
                <a16:creationId xmlns:a16="http://schemas.microsoft.com/office/drawing/2014/main" id="{1092943A-506D-498A-9B8E-32CC78CC283D}"/>
              </a:ext>
            </a:extLst>
          </p:cNvPr>
          <p:cNvCxnSpPr>
            <a:cxnSpLocks/>
          </p:cNvCxnSpPr>
          <p:nvPr/>
        </p:nvCxnSpPr>
        <p:spPr>
          <a:xfrm rot="16200000" flipH="1">
            <a:off x="2464543" y="3634458"/>
            <a:ext cx="382746" cy="160455"/>
          </a:xfrm>
          <a:prstGeom prst="bentConnector2">
            <a:avLst/>
          </a:prstGeom>
          <a:ln>
            <a:tailEnd type="triangle"/>
          </a:ln>
        </p:spPr>
        <p:style>
          <a:lnRef idx="1">
            <a:schemeClr val="accent1"/>
          </a:lnRef>
          <a:fillRef idx="0">
            <a:schemeClr val="accent1"/>
          </a:fillRef>
          <a:effectRef idx="0">
            <a:schemeClr val="accent1"/>
          </a:effectRef>
          <a:fontRef idx="minor">
            <a:schemeClr val="tx1"/>
          </a:fontRef>
        </p:style>
      </p:cxnSp>
      <p:grpSp>
        <p:nvGrpSpPr>
          <p:cNvPr id="25" name="群組 24">
            <a:extLst>
              <a:ext uri="{FF2B5EF4-FFF2-40B4-BE49-F238E27FC236}">
                <a16:creationId xmlns:a16="http://schemas.microsoft.com/office/drawing/2014/main" id="{019B3886-FA82-4EBF-AA80-A177D15CBBE1}"/>
              </a:ext>
            </a:extLst>
          </p:cNvPr>
          <p:cNvGrpSpPr/>
          <p:nvPr/>
        </p:nvGrpSpPr>
        <p:grpSpPr>
          <a:xfrm>
            <a:off x="2496245" y="5797385"/>
            <a:ext cx="5498250" cy="503672"/>
            <a:chOff x="5821025" y="3010051"/>
            <a:chExt cx="3246115" cy="545645"/>
          </a:xfrm>
        </p:grpSpPr>
        <p:sp>
          <p:nvSpPr>
            <p:cNvPr id="26" name="矩形: 圓角 25">
              <a:extLst>
                <a:ext uri="{FF2B5EF4-FFF2-40B4-BE49-F238E27FC236}">
                  <a16:creationId xmlns:a16="http://schemas.microsoft.com/office/drawing/2014/main" id="{79C75459-5F14-408B-9B69-7F3192D5F7FA}"/>
                </a:ext>
              </a:extLst>
            </p:cNvPr>
            <p:cNvSpPr/>
            <p:nvPr/>
          </p:nvSpPr>
          <p:spPr>
            <a:xfrm>
              <a:off x="5865158" y="3010051"/>
              <a:ext cx="3201982" cy="545645"/>
            </a:xfrm>
            <a:prstGeom prst="roundRect">
              <a:avLst/>
            </a:prstGeom>
            <a:solidFill>
              <a:schemeClr val="accent6">
                <a:lumMod val="40000"/>
                <a:lumOff val="60000"/>
              </a:schemeClr>
            </a:solidFill>
            <a:ln>
              <a:no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2954" dirty="0"/>
            </a:p>
          </p:txBody>
        </p:sp>
        <p:sp>
          <p:nvSpPr>
            <p:cNvPr id="27" name="矩形 26">
              <a:extLst>
                <a:ext uri="{FF2B5EF4-FFF2-40B4-BE49-F238E27FC236}">
                  <a16:creationId xmlns:a16="http://schemas.microsoft.com/office/drawing/2014/main" id="{8CB9CABE-0136-4D37-94D0-3370FC3CAED7}"/>
                </a:ext>
              </a:extLst>
            </p:cNvPr>
            <p:cNvSpPr/>
            <p:nvPr/>
          </p:nvSpPr>
          <p:spPr>
            <a:xfrm>
              <a:off x="5821025" y="3082817"/>
              <a:ext cx="3246114" cy="407751"/>
            </a:xfrm>
            <a:prstGeom prst="rect">
              <a:avLst/>
            </a:prstGeom>
          </p:spPr>
          <p:txBody>
            <a:bodyPr wrap="square">
              <a:spAutoFit/>
            </a:bodyPr>
            <a:lstStyle/>
            <a:p>
              <a:pPr marL="0" lvl="1" algn="ctr" defTabSz="738572">
                <a:spcBef>
                  <a:spcPts val="0"/>
                </a:spcBef>
                <a:defRPr/>
              </a:pPr>
              <a:r>
                <a:rPr lang="zh-TW" altLang="en-US" sz="1846" b="1" dirty="0">
                  <a:solidFill>
                    <a:schemeClr val="accent6">
                      <a:lumMod val="50000"/>
                    </a:schemeClr>
                  </a:solidFill>
                  <a:latin typeface="微軟正黑體" panose="020B0604030504040204" pitchFamily="34" charset="-120"/>
                  <a:ea typeface="微軟正黑體" panose="020B0604030504040204" pitchFamily="34" charset="-120"/>
                </a:rPr>
                <a:t>如需進行計畫變更，最晚於</a:t>
              </a:r>
              <a:r>
                <a:rPr lang="en-US" altLang="zh-TW" sz="1846" b="1" dirty="0">
                  <a:solidFill>
                    <a:schemeClr val="accent6">
                      <a:lumMod val="50000"/>
                    </a:schemeClr>
                  </a:solidFill>
                  <a:latin typeface="微軟正黑體" panose="020B0604030504040204" pitchFamily="34" charset="-120"/>
                  <a:ea typeface="微軟正黑體" panose="020B0604030504040204" pitchFamily="34" charset="-120"/>
                </a:rPr>
                <a:t>113</a:t>
              </a:r>
              <a:r>
                <a:rPr lang="zh-TW" altLang="en-US" sz="1846" b="1" dirty="0">
                  <a:solidFill>
                    <a:schemeClr val="accent6">
                      <a:lumMod val="50000"/>
                    </a:schemeClr>
                  </a:solidFill>
                  <a:latin typeface="微軟正黑體" panose="020B0604030504040204" pitchFamily="34" charset="-120"/>
                  <a:ea typeface="微軟正黑體" panose="020B0604030504040204" pitchFamily="34" charset="-120"/>
                </a:rPr>
                <a:t>年</a:t>
              </a:r>
              <a:r>
                <a:rPr lang="en-US" altLang="zh-TW" sz="1846" b="1" dirty="0">
                  <a:solidFill>
                    <a:schemeClr val="accent6">
                      <a:lumMod val="50000"/>
                    </a:schemeClr>
                  </a:solidFill>
                  <a:latin typeface="微軟正黑體" panose="020B0604030504040204" pitchFamily="34" charset="-120"/>
                  <a:ea typeface="微軟正黑體" panose="020B0604030504040204" pitchFamily="34" charset="-120"/>
                </a:rPr>
                <a:t>10</a:t>
              </a:r>
              <a:r>
                <a:rPr lang="zh-TW" altLang="en-US" sz="1846" b="1" dirty="0">
                  <a:solidFill>
                    <a:schemeClr val="accent6">
                      <a:lumMod val="50000"/>
                    </a:schemeClr>
                  </a:solidFill>
                  <a:latin typeface="微軟正黑體" panose="020B0604030504040204" pitchFamily="34" charset="-120"/>
                  <a:ea typeface="微軟正黑體" panose="020B0604030504040204" pitchFamily="34" charset="-120"/>
                </a:rPr>
                <a:t>月</a:t>
              </a:r>
              <a:r>
                <a:rPr lang="en-US" altLang="zh-TW" sz="1846" b="1" dirty="0">
                  <a:solidFill>
                    <a:schemeClr val="accent6">
                      <a:lumMod val="50000"/>
                    </a:schemeClr>
                  </a:solidFill>
                  <a:latin typeface="微軟正黑體" panose="020B0604030504040204" pitchFamily="34" charset="-120"/>
                  <a:ea typeface="微軟正黑體" panose="020B0604030504040204" pitchFamily="34" charset="-120"/>
                </a:rPr>
                <a:t>2</a:t>
              </a:r>
              <a:r>
                <a:rPr lang="zh-TW" altLang="en-US" sz="1846" b="1" dirty="0">
                  <a:solidFill>
                    <a:schemeClr val="accent6">
                      <a:lumMod val="50000"/>
                    </a:schemeClr>
                  </a:solidFill>
                  <a:latin typeface="微軟正黑體" panose="020B0604030504040204" pitchFamily="34" charset="-120"/>
                  <a:ea typeface="微軟正黑體" panose="020B0604030504040204" pitchFamily="34" charset="-120"/>
                </a:rPr>
                <a:t>日前完成</a:t>
              </a:r>
            </a:p>
          </p:txBody>
        </p:sp>
      </p:gr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5" name="Rectangle 2"/>
          <p:cNvSpPr>
            <a:spLocks noChangeArrowheads="1"/>
          </p:cNvSpPr>
          <p:nvPr/>
        </p:nvSpPr>
        <p:spPr bwMode="auto">
          <a:xfrm>
            <a:off x="417635" y="613951"/>
            <a:ext cx="8308731" cy="401515"/>
          </a:xfrm>
          <a:prstGeom prst="rect">
            <a:avLst/>
          </a:prstGeom>
          <a:solidFill>
            <a:schemeClr val="bg1">
              <a:alpha val="40000"/>
            </a:schemeClr>
          </a:solidFill>
          <a:ln>
            <a:noFill/>
          </a:ln>
        </p:spPr>
        <p:txBody>
          <a:bodyPr wrap="none" lIns="0" tIns="0" rIns="0" bIns="0" anchor="ctr"/>
          <a:lstStyle>
            <a:lvl1pPr eaLnBrk="0" hangingPunct="0">
              <a:spcBef>
                <a:spcPts val="575"/>
              </a:spcBef>
              <a:buClr>
                <a:schemeClr val="accent1"/>
              </a:buClr>
              <a:buSzPct val="85000"/>
              <a:buFont typeface="Wingdings 2" pitchFamily="18" charset="2"/>
              <a:buChar char=""/>
              <a:defRPr sz="2600">
                <a:solidFill>
                  <a:schemeClr val="tx1"/>
                </a:solidFill>
                <a:latin typeface="標楷體" pitchFamily="65" charset="-120"/>
                <a:ea typeface="標楷體" pitchFamily="65" charset="-120"/>
              </a:defRPr>
            </a:lvl1pPr>
            <a:lvl2pPr marL="742950" indent="-285750" eaLnBrk="0" hangingPunct="0">
              <a:spcBef>
                <a:spcPts val="375"/>
              </a:spcBef>
              <a:buClr>
                <a:schemeClr val="accent2"/>
              </a:buClr>
              <a:buSzPct val="85000"/>
              <a:buFont typeface="Wingdings 2" pitchFamily="18" charset="2"/>
              <a:buChar char=""/>
              <a:defRPr sz="2400">
                <a:solidFill>
                  <a:schemeClr val="tx1"/>
                </a:solidFill>
                <a:latin typeface="標楷體" pitchFamily="65" charset="-120"/>
                <a:ea typeface="標楷體" pitchFamily="65" charset="-120"/>
              </a:defRPr>
            </a:lvl2pPr>
            <a:lvl3pPr marL="1143000" indent="-228600" eaLnBrk="0" hangingPunct="0">
              <a:spcBef>
                <a:spcPts val="375"/>
              </a:spcBef>
              <a:buClr>
                <a:srgbClr val="F6D3AA"/>
              </a:buClr>
              <a:buSzPct val="85000"/>
              <a:buFont typeface="Wingdings 2" pitchFamily="18" charset="2"/>
              <a:buChar char=""/>
              <a:defRPr sz="2000">
                <a:solidFill>
                  <a:schemeClr val="tx1"/>
                </a:solidFill>
                <a:latin typeface="標楷體" pitchFamily="65" charset="-120"/>
                <a:ea typeface="標楷體" pitchFamily="65" charset="-120"/>
              </a:defRPr>
            </a:lvl3pPr>
            <a:lvl4pPr marL="1600200" indent="-228600" eaLnBrk="0" hangingPunct="0">
              <a:spcBef>
                <a:spcPts val="375"/>
              </a:spcBef>
              <a:buClr>
                <a:srgbClr val="E66C7D"/>
              </a:buClr>
              <a:buSzPct val="80000"/>
              <a:buFont typeface="Wingdings 2" pitchFamily="18" charset="2"/>
              <a:buChar char=""/>
              <a:defRPr sz="2000">
                <a:solidFill>
                  <a:schemeClr val="tx1"/>
                </a:solidFill>
                <a:latin typeface="標楷體" pitchFamily="65" charset="-120"/>
                <a:ea typeface="標楷體" pitchFamily="65" charset="-120"/>
              </a:defRPr>
            </a:lvl4pPr>
            <a:lvl5pPr marL="2057400" indent="-228600" eaLnBrk="0" hangingPunct="0">
              <a:spcBef>
                <a:spcPts val="375"/>
              </a:spcBef>
              <a:buClr>
                <a:srgbClr val="E66C7D"/>
              </a:buClr>
              <a:buChar char="o"/>
              <a:defRPr sz="2000">
                <a:solidFill>
                  <a:schemeClr val="tx1"/>
                </a:solidFill>
                <a:latin typeface="標楷體" pitchFamily="65" charset="-120"/>
                <a:ea typeface="標楷體" pitchFamily="65" charset="-120"/>
              </a:defRPr>
            </a:lvl5pPr>
            <a:lvl6pPr marL="2514600" indent="-228600" eaLnBrk="0" fontAlgn="base" hangingPunct="0">
              <a:spcBef>
                <a:spcPts val="375"/>
              </a:spcBef>
              <a:spcAft>
                <a:spcPct val="0"/>
              </a:spcAft>
              <a:buClr>
                <a:srgbClr val="E66C7D"/>
              </a:buClr>
              <a:buChar char="o"/>
              <a:defRPr sz="2000">
                <a:solidFill>
                  <a:schemeClr val="tx1"/>
                </a:solidFill>
                <a:latin typeface="標楷體" pitchFamily="65" charset="-120"/>
                <a:ea typeface="標楷體" pitchFamily="65" charset="-120"/>
              </a:defRPr>
            </a:lvl6pPr>
            <a:lvl7pPr marL="2971800" indent="-228600" eaLnBrk="0" fontAlgn="base" hangingPunct="0">
              <a:spcBef>
                <a:spcPts val="375"/>
              </a:spcBef>
              <a:spcAft>
                <a:spcPct val="0"/>
              </a:spcAft>
              <a:buClr>
                <a:srgbClr val="E66C7D"/>
              </a:buClr>
              <a:buChar char="o"/>
              <a:defRPr sz="2000">
                <a:solidFill>
                  <a:schemeClr val="tx1"/>
                </a:solidFill>
                <a:latin typeface="標楷體" pitchFamily="65" charset="-120"/>
                <a:ea typeface="標楷體" pitchFamily="65" charset="-120"/>
              </a:defRPr>
            </a:lvl7pPr>
            <a:lvl8pPr marL="3429000" indent="-228600" eaLnBrk="0" fontAlgn="base" hangingPunct="0">
              <a:spcBef>
                <a:spcPts val="375"/>
              </a:spcBef>
              <a:spcAft>
                <a:spcPct val="0"/>
              </a:spcAft>
              <a:buClr>
                <a:srgbClr val="E66C7D"/>
              </a:buClr>
              <a:buChar char="o"/>
              <a:defRPr sz="2000">
                <a:solidFill>
                  <a:schemeClr val="tx1"/>
                </a:solidFill>
                <a:latin typeface="標楷體" pitchFamily="65" charset="-120"/>
                <a:ea typeface="標楷體" pitchFamily="65" charset="-120"/>
              </a:defRPr>
            </a:lvl8pPr>
            <a:lvl9pPr marL="3886200" indent="-228600" eaLnBrk="0" fontAlgn="base" hangingPunct="0">
              <a:spcBef>
                <a:spcPts val="375"/>
              </a:spcBef>
              <a:spcAft>
                <a:spcPct val="0"/>
              </a:spcAft>
              <a:buClr>
                <a:srgbClr val="E66C7D"/>
              </a:buClr>
              <a:buChar char="o"/>
              <a:defRPr sz="2000">
                <a:solidFill>
                  <a:schemeClr val="tx1"/>
                </a:solidFill>
                <a:latin typeface="標楷體" pitchFamily="65" charset="-120"/>
                <a:ea typeface="標楷體" pitchFamily="65" charset="-120"/>
              </a:defRPr>
            </a:lvl9pPr>
          </a:lstStyle>
          <a:p>
            <a:pPr algn="ctr" eaLnBrk="1" hangingPunct="1">
              <a:spcBef>
                <a:spcPct val="50000"/>
              </a:spcBef>
              <a:buClrTx/>
              <a:buSzTx/>
              <a:buFontTx/>
              <a:buNone/>
            </a:pPr>
            <a:r>
              <a:rPr lang="zh-TW" altLang="en-US" sz="3600" b="1" dirty="0">
                <a:solidFill>
                  <a:srgbClr val="195999"/>
                </a:solidFill>
                <a:latin typeface="Arial" panose="020B0604020202020204" pitchFamily="34" charset="0"/>
                <a:ea typeface="微軟正黑體" panose="020B0604030504040204" pitchFamily="34" charset="-120"/>
              </a:rPr>
              <a:t>壹</a:t>
            </a:r>
            <a:r>
              <a:rPr lang="en-US" altLang="zh-TW" sz="3600" b="1" dirty="0">
                <a:solidFill>
                  <a:srgbClr val="195999"/>
                </a:solidFill>
                <a:latin typeface="微軟正黑體" panose="020B0604030504040204" pitchFamily="34" charset="-120"/>
                <a:ea typeface="微軟正黑體" panose="020B0604030504040204" pitchFamily="34" charset="-120"/>
              </a:rPr>
              <a:t>﹑</a:t>
            </a:r>
            <a:r>
              <a:rPr lang="zh-TW" altLang="en-US" sz="3600" b="1" dirty="0">
                <a:solidFill>
                  <a:srgbClr val="195999"/>
                </a:solidFill>
                <a:latin typeface="Arial" panose="020B0604020202020204" pitchFamily="34" charset="0"/>
                <a:ea typeface="微軟正黑體" panose="020B0604030504040204" pitchFamily="34" charset="-120"/>
              </a:rPr>
              <a:t>結案查核流程說明</a:t>
            </a:r>
          </a:p>
        </p:txBody>
      </p:sp>
      <p:sp>
        <p:nvSpPr>
          <p:cNvPr id="9" name="投影片編號版面配置區 2"/>
          <p:cNvSpPr txBox="1">
            <a:spLocks/>
          </p:cNvSpPr>
          <p:nvPr/>
        </p:nvSpPr>
        <p:spPr>
          <a:xfrm>
            <a:off x="6591300" y="6030058"/>
            <a:ext cx="2057400" cy="337038"/>
          </a:xfrm>
          <a:prstGeom prst="rect">
            <a:avLst/>
          </a:prstGeom>
        </p:spPr>
        <p:txBody>
          <a:bodyPr vert="horz" lIns="84406" tIns="42203" rIns="84406" bIns="42203" rtlCol="0" anchor="ctr"/>
          <a:lstStyle>
            <a:defPPr>
              <a:defRPr lang="zh-TW"/>
            </a:defPPr>
            <a:lvl1pPr algn="r">
              <a:defRPr sz="1200">
                <a:solidFill>
                  <a:schemeClr val="tx1">
                    <a:tint val="75000"/>
                  </a:schemeClr>
                </a:solidFill>
              </a:defRPr>
            </a:lvl1pPr>
          </a:lstStyle>
          <a:p>
            <a:fld id="{399568F1-1F4A-4DD5-A767-535B5DC69A90}" type="slidenum">
              <a:rPr lang="zh-TW" altLang="en-US" sz="1108"/>
              <a:pPr/>
              <a:t>5</a:t>
            </a:fld>
            <a:endParaRPr lang="zh-TW" altLang="en-US" sz="1108" dirty="0"/>
          </a:p>
        </p:txBody>
      </p:sp>
      <p:sp>
        <p:nvSpPr>
          <p:cNvPr id="11" name="矩形: 圓角 10">
            <a:extLst>
              <a:ext uri="{FF2B5EF4-FFF2-40B4-BE49-F238E27FC236}">
                <a16:creationId xmlns:a16="http://schemas.microsoft.com/office/drawing/2014/main" id="{82E3CA7C-4DD3-420E-84DE-1807A4F33667}"/>
              </a:ext>
            </a:extLst>
          </p:cNvPr>
          <p:cNvSpPr/>
          <p:nvPr/>
        </p:nvSpPr>
        <p:spPr>
          <a:xfrm>
            <a:off x="417636" y="1189909"/>
            <a:ext cx="2034162" cy="555409"/>
          </a:xfrm>
          <a:prstGeom prst="roundRect">
            <a:avLst/>
          </a:prstGeom>
          <a:gradFill flip="none" rotWithShape="1">
            <a:gsLst>
              <a:gs pos="0">
                <a:schemeClr val="accent1">
                  <a:lumMod val="67000"/>
                </a:schemeClr>
              </a:gs>
              <a:gs pos="48000">
                <a:schemeClr val="accent1">
                  <a:lumMod val="97000"/>
                  <a:lumOff val="3000"/>
                </a:schemeClr>
              </a:gs>
              <a:gs pos="100000">
                <a:schemeClr val="accent1">
                  <a:lumMod val="60000"/>
                  <a:lumOff val="40000"/>
                </a:schemeClr>
              </a:gs>
            </a:gsLst>
            <a:lin ang="16200000" scaled="1"/>
            <a:tileRect/>
          </a:gra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zh-TW" altLang="en-US" sz="2585" b="1" dirty="0">
                <a:latin typeface="+mj-ea"/>
                <a:ea typeface="+mj-ea"/>
              </a:rPr>
              <a:t>審查流程</a:t>
            </a:r>
          </a:p>
        </p:txBody>
      </p:sp>
      <p:graphicFrame>
        <p:nvGraphicFramePr>
          <p:cNvPr id="7" name="資料庫圖表 6">
            <a:extLst>
              <a:ext uri="{FF2B5EF4-FFF2-40B4-BE49-F238E27FC236}">
                <a16:creationId xmlns:a16="http://schemas.microsoft.com/office/drawing/2014/main" id="{4F04CE4E-0D3C-4B91-A386-BCEFF270D128}"/>
              </a:ext>
            </a:extLst>
          </p:cNvPr>
          <p:cNvGraphicFramePr/>
          <p:nvPr>
            <p:extLst>
              <p:ext uri="{D42A27DB-BD31-4B8C-83A1-F6EECF244321}">
                <p14:modId xmlns:p14="http://schemas.microsoft.com/office/powerpoint/2010/main" val="1402866733"/>
              </p:ext>
            </p:extLst>
          </p:nvPr>
        </p:nvGraphicFramePr>
        <p:xfrm>
          <a:off x="184639" y="1927776"/>
          <a:ext cx="2457660" cy="431627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2" name="矩形 11">
            <a:extLst>
              <a:ext uri="{FF2B5EF4-FFF2-40B4-BE49-F238E27FC236}">
                <a16:creationId xmlns:a16="http://schemas.microsoft.com/office/drawing/2014/main" id="{8B1172D4-32A4-461A-B2ED-C04E3ACAF016}"/>
              </a:ext>
            </a:extLst>
          </p:cNvPr>
          <p:cNvSpPr/>
          <p:nvPr/>
        </p:nvSpPr>
        <p:spPr>
          <a:xfrm>
            <a:off x="2642299" y="5346748"/>
            <a:ext cx="6284782" cy="1092607"/>
          </a:xfrm>
          <a:prstGeom prst="rect">
            <a:avLst/>
          </a:prstGeom>
          <a:noFill/>
        </p:spPr>
        <p:txBody>
          <a:bodyPr wrap="square">
            <a:spAutoFit/>
          </a:bodyPr>
          <a:lstStyle/>
          <a:p>
            <a:pPr marL="316531" lvl="2" indent="-316531" algn="just">
              <a:lnSpc>
                <a:spcPts val="2585"/>
              </a:lnSpc>
              <a:spcBef>
                <a:spcPts val="0"/>
              </a:spcBef>
              <a:buClr>
                <a:schemeClr val="tx1"/>
              </a:buClr>
              <a:buFont typeface="Arial" panose="020B0604020202020204" pitchFamily="34" charset="0"/>
              <a:buChar char="•"/>
              <a:defRPr/>
            </a:pPr>
            <a:r>
              <a:rPr lang="zh-TW" altLang="en-US" sz="1846" b="1" dirty="0">
                <a:latin typeface="微軟正黑體" panose="020B0604030504040204" pitchFamily="34" charset="-120"/>
                <a:ea typeface="微軟正黑體" panose="020B0604030504040204" pitchFamily="34" charset="-120"/>
                <a:sym typeface="Wingdings" pitchFamily="2" charset="2"/>
              </a:rPr>
              <a:t>正風會計事務所於</a:t>
            </a:r>
            <a:r>
              <a:rPr lang="en-US" altLang="zh-TW" sz="1846" b="1" dirty="0">
                <a:latin typeface="微軟正黑體" panose="020B0604030504040204" pitchFamily="34" charset="-120"/>
                <a:ea typeface="微軟正黑體" panose="020B0604030504040204" pitchFamily="34" charset="-120"/>
                <a:sym typeface="Wingdings" pitchFamily="2" charset="2"/>
              </a:rPr>
              <a:t>10</a:t>
            </a:r>
            <a:r>
              <a:rPr lang="zh-TW" altLang="en-US" sz="1846" b="1" dirty="0">
                <a:latin typeface="微軟正黑體" panose="020B0604030504040204" pitchFamily="34" charset="-120"/>
                <a:ea typeface="微軟正黑體" panose="020B0604030504040204" pitchFamily="34" charset="-120"/>
                <a:sym typeface="Wingdings" pitchFamily="2" charset="2"/>
              </a:rPr>
              <a:t>月初通知寄出紙本資料</a:t>
            </a:r>
            <a:r>
              <a:rPr lang="en-US" altLang="zh-TW" sz="1846" b="1" dirty="0">
                <a:latin typeface="微軟正黑體" panose="020B0604030504040204" pitchFamily="34" charset="-120"/>
                <a:ea typeface="微軟正黑體" panose="020B0604030504040204" pitchFamily="34" charset="-120"/>
                <a:sym typeface="Wingdings" pitchFamily="2" charset="2"/>
              </a:rPr>
              <a:t>(</a:t>
            </a:r>
            <a:r>
              <a:rPr lang="zh-TW" altLang="en-US" sz="1846" b="1" dirty="0">
                <a:latin typeface="微軟正黑體" panose="020B0604030504040204" pitchFamily="34" charset="-120"/>
                <a:ea typeface="微軟正黑體" panose="020B0604030504040204" pitchFamily="34" charset="-120"/>
                <a:sym typeface="Wingdings" pitchFamily="2" charset="2"/>
              </a:rPr>
              <a:t>財務資料</a:t>
            </a:r>
            <a:r>
              <a:rPr lang="en-US" altLang="zh-TW" sz="1846" b="1" dirty="0">
                <a:latin typeface="微軟正黑體" panose="020B0604030504040204" pitchFamily="34" charset="-120"/>
                <a:ea typeface="微軟正黑體" panose="020B0604030504040204" pitchFamily="34" charset="-120"/>
                <a:sym typeface="Wingdings" pitchFamily="2" charset="2"/>
              </a:rPr>
              <a:t>)</a:t>
            </a:r>
          </a:p>
          <a:p>
            <a:pPr marL="316531" lvl="2" indent="-316531" algn="just">
              <a:lnSpc>
                <a:spcPts val="2585"/>
              </a:lnSpc>
              <a:spcBef>
                <a:spcPts val="0"/>
              </a:spcBef>
              <a:buClr>
                <a:schemeClr val="tx1"/>
              </a:buClr>
              <a:buFont typeface="Arial" panose="020B0604020202020204" pitchFamily="34" charset="0"/>
              <a:buChar char="•"/>
              <a:defRPr/>
            </a:pPr>
            <a:r>
              <a:rPr lang="zh-TW" altLang="en-US" sz="1846" b="1" dirty="0">
                <a:latin typeface="微軟正黑體" panose="020B0604030504040204" pitchFamily="34" charset="-120"/>
                <a:ea typeface="微軟正黑體" panose="020B0604030504040204" pitchFamily="34" charset="-120"/>
              </a:rPr>
              <a:t>依結案財務審查廠商應備資料查檢表備齊相關憑証備查</a:t>
            </a:r>
          </a:p>
          <a:p>
            <a:pPr marL="316531" lvl="2" indent="-316531" algn="just">
              <a:lnSpc>
                <a:spcPts val="2585"/>
              </a:lnSpc>
              <a:spcBef>
                <a:spcPts val="0"/>
              </a:spcBef>
              <a:buClr>
                <a:schemeClr val="tx1"/>
              </a:buClr>
              <a:buFont typeface="Arial" panose="020B0604020202020204" pitchFamily="34" charset="0"/>
              <a:buChar char="•"/>
              <a:defRPr/>
            </a:pPr>
            <a:r>
              <a:rPr lang="zh-TW" altLang="en-US" sz="1846" b="1" dirty="0">
                <a:latin typeface="微軟正黑體" panose="020B0604030504040204" pitchFamily="34" charset="-120"/>
                <a:ea typeface="微軟正黑體" panose="020B0604030504040204" pitchFamily="34" charset="-120"/>
              </a:rPr>
              <a:t>專戶支領影印</a:t>
            </a:r>
          </a:p>
        </p:txBody>
      </p:sp>
      <p:sp>
        <p:nvSpPr>
          <p:cNvPr id="13" name="矩形 12">
            <a:extLst>
              <a:ext uri="{FF2B5EF4-FFF2-40B4-BE49-F238E27FC236}">
                <a16:creationId xmlns:a16="http://schemas.microsoft.com/office/drawing/2014/main" id="{7D135235-D7B8-463F-B269-587866B1FF1B}"/>
              </a:ext>
            </a:extLst>
          </p:cNvPr>
          <p:cNvSpPr/>
          <p:nvPr/>
        </p:nvSpPr>
        <p:spPr>
          <a:xfrm>
            <a:off x="2647815" y="1915142"/>
            <a:ext cx="6084067" cy="1092607"/>
          </a:xfrm>
          <a:prstGeom prst="rect">
            <a:avLst/>
          </a:prstGeom>
        </p:spPr>
        <p:txBody>
          <a:bodyPr wrap="square">
            <a:spAutoFit/>
          </a:bodyPr>
          <a:lstStyle/>
          <a:p>
            <a:pPr marL="316531" lvl="2" indent="-316531" algn="just">
              <a:lnSpc>
                <a:spcPts val="2585"/>
              </a:lnSpc>
              <a:spcBef>
                <a:spcPts val="0"/>
              </a:spcBef>
              <a:buClr>
                <a:schemeClr val="tx1"/>
              </a:buClr>
              <a:buFont typeface="Arial" panose="020B0604020202020204" pitchFamily="34" charset="0"/>
              <a:buChar char="•"/>
              <a:defRPr/>
            </a:pPr>
            <a:r>
              <a:rPr lang="zh-TW" altLang="en-US" sz="1846" b="1" dirty="0">
                <a:latin typeface="微軟正黑體" panose="020B0604030504040204" pitchFamily="34" charset="-120"/>
                <a:ea typeface="微軟正黑體" panose="020B0604030504040204" pitchFamily="34" charset="-120"/>
              </a:rPr>
              <a:t>查核期間自計畫起始日至結案日，包含執行過程及成果佐證資料。</a:t>
            </a:r>
            <a:endParaRPr lang="en-US" altLang="zh-TW" sz="1846" b="1" dirty="0">
              <a:latin typeface="微軟正黑體" panose="020B0604030504040204" pitchFamily="34" charset="-120"/>
              <a:ea typeface="微軟正黑體" panose="020B0604030504040204" pitchFamily="34" charset="-120"/>
            </a:endParaRPr>
          </a:p>
          <a:p>
            <a:pPr marL="316531" lvl="2" indent="-316531" algn="just">
              <a:lnSpc>
                <a:spcPts val="2585"/>
              </a:lnSpc>
              <a:spcBef>
                <a:spcPts val="0"/>
              </a:spcBef>
              <a:buClr>
                <a:schemeClr val="tx1"/>
              </a:buClr>
              <a:buFont typeface="Arial" panose="020B0604020202020204" pitchFamily="34" charset="0"/>
              <a:buChar char="•"/>
              <a:defRPr/>
            </a:pPr>
            <a:r>
              <a:rPr lang="zh-TW" altLang="en-US" sz="1846" b="1" dirty="0">
                <a:latin typeface="微軟正黑體" panose="020B0604030504040204" pitchFamily="34" charset="-120"/>
                <a:ea typeface="微軟正黑體" panose="020B0604030504040204" pitchFamily="34" charset="-120"/>
              </a:rPr>
              <a:t>電子檔請於</a:t>
            </a:r>
            <a:r>
              <a:rPr lang="en-US" altLang="zh-TW" sz="1846" b="1" dirty="0">
                <a:latin typeface="微軟正黑體" panose="020B0604030504040204" pitchFamily="34" charset="-120"/>
                <a:ea typeface="微軟正黑體" panose="020B0604030504040204" pitchFamily="34" charset="-120"/>
              </a:rPr>
              <a:t>10/14</a:t>
            </a:r>
            <a:r>
              <a:rPr lang="zh-TW" altLang="en-US" sz="1846" b="1" dirty="0">
                <a:latin typeface="微軟正黑體" panose="020B0604030504040204" pitchFamily="34" charset="-120"/>
                <a:ea typeface="微軟正黑體" panose="020B0604030504040204" pitchFamily="34" charset="-120"/>
              </a:rPr>
              <a:t>前寄送</a:t>
            </a:r>
            <a:r>
              <a:rPr lang="en-US" altLang="zh-TW" sz="1846" b="1" dirty="0">
                <a:latin typeface="微軟正黑體" panose="020B0604030504040204" pitchFamily="34" charset="-120"/>
                <a:ea typeface="微軟正黑體" panose="020B0604030504040204" pitchFamily="34" charset="-120"/>
              </a:rPr>
              <a:t>Email</a:t>
            </a:r>
            <a:r>
              <a:rPr lang="zh-TW" altLang="en-US" sz="1846" b="1" dirty="0">
                <a:latin typeface="微軟正黑體" panose="020B0604030504040204" pitchFamily="34" charset="-120"/>
                <a:ea typeface="微軟正黑體" panose="020B0604030504040204" pitchFamily="34" charset="-120"/>
              </a:rPr>
              <a:t>至計畫辦公室。</a:t>
            </a:r>
            <a:endParaRPr lang="en-US" altLang="zh-TW" sz="1846" b="1" dirty="0">
              <a:latin typeface="微軟正黑體" panose="020B0604030504040204" pitchFamily="34" charset="-120"/>
              <a:ea typeface="微軟正黑體" panose="020B0604030504040204" pitchFamily="34" charset="-120"/>
            </a:endParaRPr>
          </a:p>
        </p:txBody>
      </p:sp>
      <p:sp>
        <p:nvSpPr>
          <p:cNvPr id="14" name="矩形 13">
            <a:extLst>
              <a:ext uri="{FF2B5EF4-FFF2-40B4-BE49-F238E27FC236}">
                <a16:creationId xmlns:a16="http://schemas.microsoft.com/office/drawing/2014/main" id="{59FF2E09-F31A-4907-B49B-0DCEC50C8B46}"/>
              </a:ext>
            </a:extLst>
          </p:cNvPr>
          <p:cNvSpPr/>
          <p:nvPr/>
        </p:nvSpPr>
        <p:spPr>
          <a:xfrm>
            <a:off x="2642298" y="3444615"/>
            <a:ext cx="5238207" cy="1426031"/>
          </a:xfrm>
          <a:prstGeom prst="rect">
            <a:avLst/>
          </a:prstGeom>
        </p:spPr>
        <p:txBody>
          <a:bodyPr wrap="square">
            <a:spAutoFit/>
          </a:bodyPr>
          <a:lstStyle/>
          <a:p>
            <a:pPr marL="316531" lvl="2" indent="-316531" algn="just">
              <a:lnSpc>
                <a:spcPts val="2585"/>
              </a:lnSpc>
              <a:spcBef>
                <a:spcPts val="0"/>
              </a:spcBef>
              <a:buClr>
                <a:schemeClr val="tx1"/>
              </a:buClr>
              <a:buFont typeface="Arial" panose="020B0604020202020204" pitchFamily="34" charset="0"/>
              <a:buChar char="•"/>
              <a:defRPr/>
            </a:pPr>
            <a:r>
              <a:rPr lang="zh-TW" altLang="en-US" sz="1846" b="1" dirty="0">
                <a:latin typeface="微軟正黑體" panose="020B0604030504040204" pitchFamily="34" charset="-120"/>
                <a:ea typeface="微軟正黑體" panose="020B0604030504040204" pitchFamily="34" charset="-120"/>
              </a:rPr>
              <a:t>計畫進度查核</a:t>
            </a:r>
            <a:endParaRPr lang="en-US" altLang="zh-TW" sz="1846" b="1" dirty="0">
              <a:latin typeface="微軟正黑體" panose="020B0604030504040204" pitchFamily="34" charset="-120"/>
              <a:ea typeface="微軟正黑體" panose="020B0604030504040204" pitchFamily="34" charset="-120"/>
            </a:endParaRPr>
          </a:p>
          <a:p>
            <a:pPr marL="316531" lvl="2" indent="-316531" algn="just">
              <a:lnSpc>
                <a:spcPts val="2585"/>
              </a:lnSpc>
              <a:spcBef>
                <a:spcPts val="0"/>
              </a:spcBef>
              <a:buClr>
                <a:schemeClr val="tx1"/>
              </a:buClr>
              <a:buFont typeface="Arial" panose="020B0604020202020204" pitchFamily="34" charset="0"/>
              <a:buChar char="•"/>
              <a:defRPr/>
            </a:pPr>
            <a:r>
              <a:rPr lang="zh-TW" altLang="en-US" sz="1846" b="1" dirty="0">
                <a:latin typeface="微軟正黑體" panose="020B0604030504040204" pitchFamily="34" charset="-120"/>
                <a:ea typeface="微軟正黑體" panose="020B0604030504040204" pitchFamily="34" charset="-120"/>
              </a:rPr>
              <a:t>研發技術移轉上掌握狀況</a:t>
            </a:r>
            <a:endParaRPr lang="en-US" altLang="zh-TW" sz="1846" b="1" dirty="0">
              <a:latin typeface="微軟正黑體" panose="020B0604030504040204" pitchFamily="34" charset="-120"/>
              <a:ea typeface="微軟正黑體" panose="020B0604030504040204" pitchFamily="34" charset="-120"/>
            </a:endParaRPr>
          </a:p>
          <a:p>
            <a:pPr marL="316531" lvl="2" indent="-316531" algn="just">
              <a:lnSpc>
                <a:spcPts val="2585"/>
              </a:lnSpc>
              <a:spcBef>
                <a:spcPts val="0"/>
              </a:spcBef>
              <a:buClr>
                <a:schemeClr val="tx1"/>
              </a:buClr>
              <a:buFont typeface="Arial" panose="020B0604020202020204" pitchFamily="34" charset="0"/>
              <a:buChar char="•"/>
              <a:defRPr/>
            </a:pPr>
            <a:r>
              <a:rPr lang="zh-TW" altLang="en-US" sz="1846" b="1" dirty="0">
                <a:latin typeface="微軟正黑體" panose="020B0604030504040204" pitchFamily="34" charset="-120"/>
                <a:ea typeface="微軟正黑體" panose="020B0604030504040204" pitchFamily="34" charset="-120"/>
              </a:rPr>
              <a:t>預估期末成果達成情形</a:t>
            </a:r>
            <a:endParaRPr lang="en-US" altLang="zh-TW" sz="1846" b="1" dirty="0">
              <a:latin typeface="微軟正黑體" panose="020B0604030504040204" pitchFamily="34" charset="-120"/>
              <a:ea typeface="微軟正黑體" panose="020B0604030504040204" pitchFamily="34" charset="-120"/>
            </a:endParaRPr>
          </a:p>
          <a:p>
            <a:pPr marL="316531" lvl="2" indent="-316531" algn="just">
              <a:lnSpc>
                <a:spcPts val="2585"/>
              </a:lnSpc>
              <a:spcBef>
                <a:spcPts val="0"/>
              </a:spcBef>
              <a:buClr>
                <a:schemeClr val="tx1"/>
              </a:buClr>
              <a:buFont typeface="Arial" panose="020B0604020202020204" pitchFamily="34" charset="0"/>
              <a:buChar char="•"/>
              <a:defRPr/>
            </a:pPr>
            <a:r>
              <a:rPr lang="zh-TW" altLang="en-US" sz="1846" b="1" dirty="0">
                <a:latin typeface="微軟正黑體" panose="020B0604030504040204" pitchFamily="34" charset="-120"/>
                <a:ea typeface="微軟正黑體" panose="020B0604030504040204" pitchFamily="34" charset="-120"/>
              </a:rPr>
              <a:t>是否有內部檢討機制</a:t>
            </a:r>
            <a:endParaRPr lang="en-US" altLang="zh-TW" sz="1846" b="1" dirty="0">
              <a:latin typeface="微軟正黑體" panose="020B0604030504040204" pitchFamily="34" charset="-120"/>
              <a:ea typeface="微軟正黑體" panose="020B0604030504040204" pitchFamily="34" charset="-120"/>
            </a:endParaRPr>
          </a:p>
        </p:txBody>
      </p:sp>
      <p:sp>
        <p:nvSpPr>
          <p:cNvPr id="16" name="矩形: 圓角 15">
            <a:extLst>
              <a:ext uri="{FF2B5EF4-FFF2-40B4-BE49-F238E27FC236}">
                <a16:creationId xmlns:a16="http://schemas.microsoft.com/office/drawing/2014/main" id="{0C09A330-3299-48A1-B3ED-BE39674AB4FB}"/>
              </a:ext>
            </a:extLst>
          </p:cNvPr>
          <p:cNvSpPr/>
          <p:nvPr/>
        </p:nvSpPr>
        <p:spPr>
          <a:xfrm>
            <a:off x="2451799" y="1878347"/>
            <a:ext cx="6486315" cy="1124646"/>
          </a:xfrm>
          <a:prstGeom prst="roundRect">
            <a:avLst/>
          </a:prstGeom>
          <a:noFill/>
          <a:ln w="38100">
            <a:solidFill>
              <a:srgbClr val="C0504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2954"/>
          </a:p>
        </p:txBody>
      </p:sp>
      <p:sp>
        <p:nvSpPr>
          <p:cNvPr id="18" name="矩形: 圓角 17">
            <a:extLst>
              <a:ext uri="{FF2B5EF4-FFF2-40B4-BE49-F238E27FC236}">
                <a16:creationId xmlns:a16="http://schemas.microsoft.com/office/drawing/2014/main" id="{1643994F-FFF2-4651-9398-458A8A9C3A21}"/>
              </a:ext>
            </a:extLst>
          </p:cNvPr>
          <p:cNvSpPr/>
          <p:nvPr/>
        </p:nvSpPr>
        <p:spPr>
          <a:xfrm>
            <a:off x="2441584" y="3147700"/>
            <a:ext cx="6496530" cy="1709982"/>
          </a:xfrm>
          <a:prstGeom prst="roundRect">
            <a:avLst/>
          </a:prstGeom>
          <a:noFill/>
          <a:ln w="38100">
            <a:solidFill>
              <a:srgbClr val="BD9B5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2954"/>
          </a:p>
        </p:txBody>
      </p:sp>
      <p:sp>
        <p:nvSpPr>
          <p:cNvPr id="19" name="矩形: 圓角 18">
            <a:extLst>
              <a:ext uri="{FF2B5EF4-FFF2-40B4-BE49-F238E27FC236}">
                <a16:creationId xmlns:a16="http://schemas.microsoft.com/office/drawing/2014/main" id="{2686F7D0-201C-4C12-AD76-F1FADDC169E9}"/>
              </a:ext>
            </a:extLst>
          </p:cNvPr>
          <p:cNvSpPr/>
          <p:nvPr/>
        </p:nvSpPr>
        <p:spPr>
          <a:xfrm>
            <a:off x="2451799" y="5011437"/>
            <a:ext cx="6486315" cy="1425973"/>
          </a:xfrm>
          <a:prstGeom prst="roundRect">
            <a:avLst/>
          </a:prstGeom>
          <a:noFill/>
          <a:ln w="38100">
            <a:solidFill>
              <a:srgbClr val="9BBB5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2954"/>
          </a:p>
        </p:txBody>
      </p:sp>
      <p:sp>
        <p:nvSpPr>
          <p:cNvPr id="17" name="矩形 16">
            <a:extLst>
              <a:ext uri="{FF2B5EF4-FFF2-40B4-BE49-F238E27FC236}">
                <a16:creationId xmlns:a16="http://schemas.microsoft.com/office/drawing/2014/main" id="{2F74A45D-82E3-462C-94C3-21172DC5F937}"/>
              </a:ext>
            </a:extLst>
          </p:cNvPr>
          <p:cNvSpPr/>
          <p:nvPr/>
        </p:nvSpPr>
        <p:spPr>
          <a:xfrm>
            <a:off x="2507526" y="3146138"/>
            <a:ext cx="1608133" cy="425758"/>
          </a:xfrm>
          <a:prstGeom prst="rect">
            <a:avLst/>
          </a:prstGeom>
        </p:spPr>
        <p:txBody>
          <a:bodyPr wrap="none">
            <a:spAutoFit/>
          </a:bodyPr>
          <a:lstStyle/>
          <a:p>
            <a:pPr marL="0" lvl="2" algn="just">
              <a:lnSpc>
                <a:spcPts val="2585"/>
              </a:lnSpc>
              <a:spcBef>
                <a:spcPts val="0"/>
              </a:spcBef>
              <a:buClr>
                <a:schemeClr val="tx1"/>
              </a:buClr>
              <a:defRPr/>
            </a:pPr>
            <a:r>
              <a:rPr lang="zh-TW" altLang="en-US" sz="1846" b="1" dirty="0">
                <a:solidFill>
                  <a:srgbClr val="0066CC"/>
                </a:solidFill>
                <a:latin typeface="微軟正黑體" panose="020B0604030504040204" pitchFamily="34" charset="-120"/>
                <a:ea typeface="微軟正黑體" panose="020B0604030504040204" pitchFamily="34" charset="-120"/>
              </a:rPr>
              <a:t>委員審查重點</a:t>
            </a:r>
            <a:endParaRPr lang="en-US" altLang="zh-TW" sz="1846" b="1" dirty="0">
              <a:solidFill>
                <a:srgbClr val="0066CC"/>
              </a:solidFill>
              <a:latin typeface="微軟正黑體" panose="020B0604030504040204" pitchFamily="34" charset="-120"/>
              <a:ea typeface="微軟正黑體" panose="020B0604030504040204" pitchFamily="34" charset="-120"/>
            </a:endParaRPr>
          </a:p>
        </p:txBody>
      </p:sp>
      <p:sp>
        <p:nvSpPr>
          <p:cNvPr id="20" name="矩形 19">
            <a:extLst>
              <a:ext uri="{FF2B5EF4-FFF2-40B4-BE49-F238E27FC236}">
                <a16:creationId xmlns:a16="http://schemas.microsoft.com/office/drawing/2014/main" id="{C32E4B51-4862-47F1-8674-2A0BE40E2029}"/>
              </a:ext>
            </a:extLst>
          </p:cNvPr>
          <p:cNvSpPr/>
          <p:nvPr/>
        </p:nvSpPr>
        <p:spPr>
          <a:xfrm>
            <a:off x="2505553" y="5011437"/>
            <a:ext cx="3506088" cy="425758"/>
          </a:xfrm>
          <a:prstGeom prst="rect">
            <a:avLst/>
          </a:prstGeom>
        </p:spPr>
        <p:txBody>
          <a:bodyPr wrap="none">
            <a:spAutoFit/>
          </a:bodyPr>
          <a:lstStyle/>
          <a:p>
            <a:pPr marL="0" lvl="2" algn="just">
              <a:lnSpc>
                <a:spcPts val="2585"/>
              </a:lnSpc>
              <a:spcBef>
                <a:spcPts val="0"/>
              </a:spcBef>
              <a:buClr>
                <a:schemeClr val="tx1"/>
              </a:buClr>
              <a:defRPr/>
            </a:pPr>
            <a:r>
              <a:rPr lang="zh-TW" altLang="en-US" sz="1846" b="1" dirty="0">
                <a:solidFill>
                  <a:srgbClr val="0066CC"/>
                </a:solidFill>
                <a:latin typeface="微軟正黑體" panose="020B0604030504040204" pitchFamily="34" charset="-120"/>
                <a:ea typeface="微軟正黑體" panose="020B0604030504040204" pitchFamily="34" charset="-120"/>
                <a:sym typeface="Wingdings" pitchFamily="2" charset="2"/>
              </a:rPr>
              <a:t>正風聯合會計師事務所安排執行</a:t>
            </a:r>
            <a:endParaRPr lang="en-US" altLang="zh-TW" sz="1846" b="1" dirty="0">
              <a:solidFill>
                <a:srgbClr val="0066CC"/>
              </a:solidFill>
              <a:latin typeface="微軟正黑體" panose="020B0604030504040204" pitchFamily="34" charset="-120"/>
              <a:ea typeface="微軟正黑體" panose="020B0604030504040204" pitchFamily="34" charset="-120"/>
              <a:sym typeface="Wingdings" pitchFamily="2" charset="2"/>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5" name="Rectangle 2"/>
          <p:cNvSpPr>
            <a:spLocks noChangeArrowheads="1"/>
          </p:cNvSpPr>
          <p:nvPr/>
        </p:nvSpPr>
        <p:spPr bwMode="auto">
          <a:xfrm>
            <a:off x="417635" y="613951"/>
            <a:ext cx="8308731" cy="401515"/>
          </a:xfrm>
          <a:prstGeom prst="rect">
            <a:avLst/>
          </a:prstGeom>
          <a:solidFill>
            <a:schemeClr val="bg1">
              <a:alpha val="40000"/>
            </a:schemeClr>
          </a:solidFill>
          <a:ln>
            <a:noFill/>
          </a:ln>
        </p:spPr>
        <p:txBody>
          <a:bodyPr wrap="none" lIns="0" tIns="0" rIns="0" bIns="0" anchor="ctr"/>
          <a:lstStyle>
            <a:lvl1pPr eaLnBrk="0" hangingPunct="0">
              <a:spcBef>
                <a:spcPts val="575"/>
              </a:spcBef>
              <a:buClr>
                <a:schemeClr val="accent1"/>
              </a:buClr>
              <a:buSzPct val="85000"/>
              <a:buFont typeface="Wingdings 2" pitchFamily="18" charset="2"/>
              <a:buChar char=""/>
              <a:defRPr sz="2600">
                <a:solidFill>
                  <a:schemeClr val="tx1"/>
                </a:solidFill>
                <a:latin typeface="標楷體" pitchFamily="65" charset="-120"/>
                <a:ea typeface="標楷體" pitchFamily="65" charset="-120"/>
              </a:defRPr>
            </a:lvl1pPr>
            <a:lvl2pPr marL="742950" indent="-285750" eaLnBrk="0" hangingPunct="0">
              <a:spcBef>
                <a:spcPts val="375"/>
              </a:spcBef>
              <a:buClr>
                <a:schemeClr val="accent2"/>
              </a:buClr>
              <a:buSzPct val="85000"/>
              <a:buFont typeface="Wingdings 2" pitchFamily="18" charset="2"/>
              <a:buChar char=""/>
              <a:defRPr sz="2400">
                <a:solidFill>
                  <a:schemeClr val="tx1"/>
                </a:solidFill>
                <a:latin typeface="標楷體" pitchFamily="65" charset="-120"/>
                <a:ea typeface="標楷體" pitchFamily="65" charset="-120"/>
              </a:defRPr>
            </a:lvl2pPr>
            <a:lvl3pPr marL="1143000" indent="-228600" eaLnBrk="0" hangingPunct="0">
              <a:spcBef>
                <a:spcPts val="375"/>
              </a:spcBef>
              <a:buClr>
                <a:srgbClr val="F6D3AA"/>
              </a:buClr>
              <a:buSzPct val="85000"/>
              <a:buFont typeface="Wingdings 2" pitchFamily="18" charset="2"/>
              <a:buChar char=""/>
              <a:defRPr sz="2000">
                <a:solidFill>
                  <a:schemeClr val="tx1"/>
                </a:solidFill>
                <a:latin typeface="標楷體" pitchFamily="65" charset="-120"/>
                <a:ea typeface="標楷體" pitchFamily="65" charset="-120"/>
              </a:defRPr>
            </a:lvl3pPr>
            <a:lvl4pPr marL="1600200" indent="-228600" eaLnBrk="0" hangingPunct="0">
              <a:spcBef>
                <a:spcPts val="375"/>
              </a:spcBef>
              <a:buClr>
                <a:srgbClr val="E66C7D"/>
              </a:buClr>
              <a:buSzPct val="80000"/>
              <a:buFont typeface="Wingdings 2" pitchFamily="18" charset="2"/>
              <a:buChar char=""/>
              <a:defRPr sz="2000">
                <a:solidFill>
                  <a:schemeClr val="tx1"/>
                </a:solidFill>
                <a:latin typeface="標楷體" pitchFamily="65" charset="-120"/>
                <a:ea typeface="標楷體" pitchFamily="65" charset="-120"/>
              </a:defRPr>
            </a:lvl4pPr>
            <a:lvl5pPr marL="2057400" indent="-228600" eaLnBrk="0" hangingPunct="0">
              <a:spcBef>
                <a:spcPts val="375"/>
              </a:spcBef>
              <a:buClr>
                <a:srgbClr val="E66C7D"/>
              </a:buClr>
              <a:buChar char="o"/>
              <a:defRPr sz="2000">
                <a:solidFill>
                  <a:schemeClr val="tx1"/>
                </a:solidFill>
                <a:latin typeface="標楷體" pitchFamily="65" charset="-120"/>
                <a:ea typeface="標楷體" pitchFamily="65" charset="-120"/>
              </a:defRPr>
            </a:lvl5pPr>
            <a:lvl6pPr marL="2514600" indent="-228600" eaLnBrk="0" fontAlgn="base" hangingPunct="0">
              <a:spcBef>
                <a:spcPts val="375"/>
              </a:spcBef>
              <a:spcAft>
                <a:spcPct val="0"/>
              </a:spcAft>
              <a:buClr>
                <a:srgbClr val="E66C7D"/>
              </a:buClr>
              <a:buChar char="o"/>
              <a:defRPr sz="2000">
                <a:solidFill>
                  <a:schemeClr val="tx1"/>
                </a:solidFill>
                <a:latin typeface="標楷體" pitchFamily="65" charset="-120"/>
                <a:ea typeface="標楷體" pitchFamily="65" charset="-120"/>
              </a:defRPr>
            </a:lvl6pPr>
            <a:lvl7pPr marL="2971800" indent="-228600" eaLnBrk="0" fontAlgn="base" hangingPunct="0">
              <a:spcBef>
                <a:spcPts val="375"/>
              </a:spcBef>
              <a:spcAft>
                <a:spcPct val="0"/>
              </a:spcAft>
              <a:buClr>
                <a:srgbClr val="E66C7D"/>
              </a:buClr>
              <a:buChar char="o"/>
              <a:defRPr sz="2000">
                <a:solidFill>
                  <a:schemeClr val="tx1"/>
                </a:solidFill>
                <a:latin typeface="標楷體" pitchFamily="65" charset="-120"/>
                <a:ea typeface="標楷體" pitchFamily="65" charset="-120"/>
              </a:defRPr>
            </a:lvl7pPr>
            <a:lvl8pPr marL="3429000" indent="-228600" eaLnBrk="0" fontAlgn="base" hangingPunct="0">
              <a:spcBef>
                <a:spcPts val="375"/>
              </a:spcBef>
              <a:spcAft>
                <a:spcPct val="0"/>
              </a:spcAft>
              <a:buClr>
                <a:srgbClr val="E66C7D"/>
              </a:buClr>
              <a:buChar char="o"/>
              <a:defRPr sz="2000">
                <a:solidFill>
                  <a:schemeClr val="tx1"/>
                </a:solidFill>
                <a:latin typeface="標楷體" pitchFamily="65" charset="-120"/>
                <a:ea typeface="標楷體" pitchFamily="65" charset="-120"/>
              </a:defRPr>
            </a:lvl8pPr>
            <a:lvl9pPr marL="3886200" indent="-228600" eaLnBrk="0" fontAlgn="base" hangingPunct="0">
              <a:spcBef>
                <a:spcPts val="375"/>
              </a:spcBef>
              <a:spcAft>
                <a:spcPct val="0"/>
              </a:spcAft>
              <a:buClr>
                <a:srgbClr val="E66C7D"/>
              </a:buClr>
              <a:buChar char="o"/>
              <a:defRPr sz="2000">
                <a:solidFill>
                  <a:schemeClr val="tx1"/>
                </a:solidFill>
                <a:latin typeface="標楷體" pitchFamily="65" charset="-120"/>
                <a:ea typeface="標楷體" pitchFamily="65" charset="-120"/>
              </a:defRPr>
            </a:lvl9pPr>
          </a:lstStyle>
          <a:p>
            <a:pPr algn="ctr" eaLnBrk="1" hangingPunct="1">
              <a:spcBef>
                <a:spcPct val="50000"/>
              </a:spcBef>
              <a:buClrTx/>
              <a:buSzTx/>
              <a:buFontTx/>
              <a:buNone/>
            </a:pPr>
            <a:r>
              <a:rPr lang="zh-TW" altLang="en-US" sz="3600" b="1" dirty="0">
                <a:solidFill>
                  <a:srgbClr val="195999"/>
                </a:solidFill>
                <a:latin typeface="Arial" panose="020B0604020202020204" pitchFamily="34" charset="0"/>
                <a:ea typeface="微軟正黑體" panose="020B0604030504040204" pitchFamily="34" charset="-120"/>
              </a:rPr>
              <a:t>貳</a:t>
            </a:r>
            <a:r>
              <a:rPr lang="en-US" altLang="zh-TW" sz="3600" b="1" dirty="0">
                <a:solidFill>
                  <a:srgbClr val="195999"/>
                </a:solidFill>
                <a:latin typeface="微軟正黑體" panose="020B0604030504040204" pitchFamily="34" charset="-120"/>
                <a:ea typeface="微軟正黑體" panose="020B0604030504040204" pitchFamily="34" charset="-120"/>
              </a:rPr>
              <a:t>﹑</a:t>
            </a:r>
            <a:r>
              <a:rPr lang="zh-TW" altLang="en-US" sz="3600" b="1" dirty="0">
                <a:solidFill>
                  <a:srgbClr val="195999"/>
                </a:solidFill>
                <a:latin typeface="Arial" panose="020B0604020202020204" pitchFamily="34" charset="0"/>
                <a:ea typeface="微軟正黑體" panose="020B0604030504040204" pitchFamily="34" charset="-120"/>
              </a:rPr>
              <a:t>委員查核重點說明</a:t>
            </a:r>
          </a:p>
        </p:txBody>
      </p:sp>
      <p:sp>
        <p:nvSpPr>
          <p:cNvPr id="11" name="矩形: 圓角 10">
            <a:extLst>
              <a:ext uri="{FF2B5EF4-FFF2-40B4-BE49-F238E27FC236}">
                <a16:creationId xmlns:a16="http://schemas.microsoft.com/office/drawing/2014/main" id="{82E3CA7C-4DD3-420E-84DE-1807A4F33667}"/>
              </a:ext>
            </a:extLst>
          </p:cNvPr>
          <p:cNvSpPr/>
          <p:nvPr/>
        </p:nvSpPr>
        <p:spPr>
          <a:xfrm>
            <a:off x="3338447" y="3129043"/>
            <a:ext cx="2034162" cy="555409"/>
          </a:xfrm>
          <a:prstGeom prst="roundRect">
            <a:avLst/>
          </a:prstGeom>
          <a:gradFill flip="none" rotWithShape="1">
            <a:gsLst>
              <a:gs pos="0">
                <a:schemeClr val="accent1">
                  <a:lumMod val="67000"/>
                </a:schemeClr>
              </a:gs>
              <a:gs pos="48000">
                <a:schemeClr val="accent1">
                  <a:lumMod val="97000"/>
                  <a:lumOff val="3000"/>
                </a:schemeClr>
              </a:gs>
              <a:gs pos="100000">
                <a:schemeClr val="accent1">
                  <a:lumMod val="60000"/>
                  <a:lumOff val="40000"/>
                </a:schemeClr>
              </a:gs>
            </a:gsLst>
            <a:lin ang="16200000" scaled="1"/>
            <a:tileRect/>
          </a:gra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zh-TW" altLang="en-US" sz="2800" b="1" dirty="0">
                <a:latin typeface="+mj-ea"/>
                <a:ea typeface="+mj-ea"/>
              </a:rPr>
              <a:t>審查會議</a:t>
            </a:r>
          </a:p>
        </p:txBody>
      </p:sp>
      <p:sp>
        <p:nvSpPr>
          <p:cNvPr id="15" name="矩形 14">
            <a:extLst>
              <a:ext uri="{FF2B5EF4-FFF2-40B4-BE49-F238E27FC236}">
                <a16:creationId xmlns:a16="http://schemas.microsoft.com/office/drawing/2014/main" id="{A618BCBE-22CD-405D-810F-9D63F801F667}"/>
              </a:ext>
            </a:extLst>
          </p:cNvPr>
          <p:cNvSpPr/>
          <p:nvPr/>
        </p:nvSpPr>
        <p:spPr>
          <a:xfrm>
            <a:off x="3082290" y="3776933"/>
            <a:ext cx="2535763" cy="646331"/>
          </a:xfrm>
          <a:prstGeom prst="rect">
            <a:avLst/>
          </a:prstGeom>
        </p:spPr>
        <p:txBody>
          <a:bodyPr wrap="square">
            <a:spAutoFit/>
          </a:bodyPr>
          <a:lstStyle/>
          <a:p>
            <a:pPr algn="ctr"/>
            <a:r>
              <a:rPr lang="zh-TW" altLang="en-US" sz="1800" b="1" dirty="0">
                <a:latin typeface="Arial" panose="020B0604020202020204" pitchFamily="34" charset="0"/>
                <a:ea typeface="微軟正黑體" panose="020B0604030504040204" pitchFamily="34" charset="-120"/>
              </a:rPr>
              <a:t>查驗</a:t>
            </a:r>
            <a:r>
              <a:rPr lang="zh-TW" altLang="en-US" sz="1800" b="1" u="sng" dirty="0">
                <a:solidFill>
                  <a:schemeClr val="accent6"/>
                </a:solidFill>
                <a:latin typeface="Arial" panose="020B0604020202020204" pitchFamily="34" charset="0"/>
                <a:ea typeface="微軟正黑體" panose="020B0604030504040204" pitchFamily="34" charset="-120"/>
              </a:rPr>
              <a:t>計畫執行內容</a:t>
            </a:r>
            <a:r>
              <a:rPr lang="zh-TW" altLang="en-US" sz="1800" b="1" dirty="0">
                <a:latin typeface="Arial" panose="020B0604020202020204" pitchFamily="34" charset="0"/>
                <a:ea typeface="微軟正黑體" panose="020B0604030504040204" pitchFamily="34" charset="-120"/>
              </a:rPr>
              <a:t>與</a:t>
            </a:r>
            <a:endParaRPr lang="en-US" altLang="zh-TW" sz="1800" b="1" dirty="0">
              <a:latin typeface="Arial" panose="020B0604020202020204" pitchFamily="34" charset="0"/>
              <a:ea typeface="微軟正黑體" panose="020B0604030504040204" pitchFamily="34" charset="-120"/>
            </a:endParaRPr>
          </a:p>
          <a:p>
            <a:pPr algn="ctr"/>
            <a:r>
              <a:rPr lang="zh-TW" altLang="en-US" sz="1800" b="1" u="sng" dirty="0">
                <a:solidFill>
                  <a:schemeClr val="accent6"/>
                </a:solidFill>
                <a:latin typeface="Arial" panose="020B0604020202020204" pitchFamily="34" charset="0"/>
                <a:ea typeface="微軟正黑體" panose="020B0604030504040204" pitchFamily="34" charset="-120"/>
              </a:rPr>
              <a:t>簽約計畫書</a:t>
            </a:r>
            <a:r>
              <a:rPr lang="zh-TW" altLang="en-US" sz="1800" b="1" dirty="0">
                <a:latin typeface="Arial" panose="020B0604020202020204" pitchFamily="34" charset="0"/>
                <a:ea typeface="微軟正黑體" panose="020B0604030504040204" pitchFamily="34" charset="-120"/>
              </a:rPr>
              <a:t>之</a:t>
            </a:r>
            <a:r>
              <a:rPr lang="zh-TW" altLang="en-US" sz="1800" b="1" dirty="0">
                <a:solidFill>
                  <a:schemeClr val="accent6"/>
                </a:solidFill>
                <a:latin typeface="Arial" panose="020B0604020202020204" pitchFamily="34" charset="0"/>
                <a:ea typeface="微軟正黑體" panose="020B0604030504040204" pitchFamily="34" charset="-120"/>
              </a:rPr>
              <a:t>差異點</a:t>
            </a:r>
          </a:p>
        </p:txBody>
      </p:sp>
      <p:sp>
        <p:nvSpPr>
          <p:cNvPr id="2" name="矩形: 圓角 1">
            <a:extLst>
              <a:ext uri="{FF2B5EF4-FFF2-40B4-BE49-F238E27FC236}">
                <a16:creationId xmlns:a16="http://schemas.microsoft.com/office/drawing/2014/main" id="{27B8FA92-E2B8-4F16-8B83-6329744EC871}"/>
              </a:ext>
            </a:extLst>
          </p:cNvPr>
          <p:cNvSpPr/>
          <p:nvPr/>
        </p:nvSpPr>
        <p:spPr>
          <a:xfrm>
            <a:off x="583883" y="1403482"/>
            <a:ext cx="1660175" cy="564923"/>
          </a:xfrm>
          <a:prstGeom prst="roundRect">
            <a:avLst/>
          </a:prstGeom>
          <a:solidFill>
            <a:schemeClr val="accent1">
              <a:lumMod val="20000"/>
              <a:lumOff val="80000"/>
            </a:schemeClr>
          </a:solidFill>
          <a:ln w="28575">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Bef>
                <a:spcPts val="0"/>
              </a:spcBef>
              <a:spcAft>
                <a:spcPts val="554"/>
              </a:spcAft>
            </a:pPr>
            <a:r>
              <a:rPr lang="zh-TW" altLang="en-US" sz="1800" b="1" dirty="0">
                <a:solidFill>
                  <a:srgbClr val="0066CC"/>
                </a:solidFill>
                <a:latin typeface="Arial" pitchFamily="34" charset="0"/>
                <a:ea typeface="微軟正黑體" panose="020B0604030504040204" pitchFamily="34" charset="-120"/>
              </a:rPr>
              <a:t>計畫進度</a:t>
            </a:r>
            <a:r>
              <a:rPr lang="zh-TW" altLang="en-US" sz="1800" b="1" dirty="0">
                <a:solidFill>
                  <a:prstClr val="black"/>
                </a:solidFill>
                <a:latin typeface="Arial" pitchFamily="34" charset="0"/>
                <a:ea typeface="微軟正黑體" panose="020B0604030504040204" pitchFamily="34" charset="-120"/>
              </a:rPr>
              <a:t>查核</a:t>
            </a:r>
            <a:endParaRPr lang="en-US" altLang="zh-TW" sz="1800" b="1" dirty="0">
              <a:solidFill>
                <a:prstClr val="black"/>
              </a:solidFill>
              <a:latin typeface="Arial" pitchFamily="34" charset="0"/>
              <a:ea typeface="微軟正黑體" panose="020B0604030504040204" pitchFamily="34" charset="-120"/>
            </a:endParaRPr>
          </a:p>
        </p:txBody>
      </p:sp>
      <p:sp>
        <p:nvSpPr>
          <p:cNvPr id="22" name="矩形: 圓角 21">
            <a:extLst>
              <a:ext uri="{FF2B5EF4-FFF2-40B4-BE49-F238E27FC236}">
                <a16:creationId xmlns:a16="http://schemas.microsoft.com/office/drawing/2014/main" id="{0CFEA643-1F2B-4890-B37B-39D9A6BD1308}"/>
              </a:ext>
            </a:extLst>
          </p:cNvPr>
          <p:cNvSpPr/>
          <p:nvPr/>
        </p:nvSpPr>
        <p:spPr>
          <a:xfrm>
            <a:off x="5438574" y="2184770"/>
            <a:ext cx="2869403" cy="566536"/>
          </a:xfrm>
          <a:prstGeom prst="roundRect">
            <a:avLst/>
          </a:prstGeom>
          <a:solidFill>
            <a:schemeClr val="accent1">
              <a:lumMod val="20000"/>
              <a:lumOff val="80000"/>
            </a:schemeClr>
          </a:solidFill>
          <a:ln w="28575">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Bef>
                <a:spcPts val="0"/>
              </a:spcBef>
              <a:spcAft>
                <a:spcPts val="554"/>
              </a:spcAft>
            </a:pPr>
            <a:r>
              <a:rPr lang="zh-TW" altLang="en-US" sz="1800" b="1" dirty="0">
                <a:solidFill>
                  <a:prstClr val="black"/>
                </a:solidFill>
                <a:latin typeface="Arial" panose="020B0604020202020204" pitchFamily="34" charset="0"/>
                <a:ea typeface="微軟正黑體" panose="020B0604030504040204" pitchFamily="34" charset="-120"/>
              </a:rPr>
              <a:t>公司研發人員在研發技術或技術移轉上</a:t>
            </a:r>
            <a:r>
              <a:rPr lang="zh-TW" altLang="en-US" sz="1800" b="1" dirty="0">
                <a:solidFill>
                  <a:srgbClr val="0066CC"/>
                </a:solidFill>
                <a:latin typeface="Arial" panose="020B0604020202020204" pitchFamily="34" charset="0"/>
                <a:ea typeface="微軟正黑體" panose="020B0604030504040204" pitchFamily="34" charset="-120"/>
              </a:rPr>
              <a:t>掌握</a:t>
            </a:r>
            <a:r>
              <a:rPr lang="zh-TW" altLang="en-US" sz="1800" b="1" dirty="0">
                <a:solidFill>
                  <a:prstClr val="black"/>
                </a:solidFill>
                <a:latin typeface="Arial" panose="020B0604020202020204" pitchFamily="34" charset="0"/>
                <a:ea typeface="微軟正黑體" panose="020B0604030504040204" pitchFamily="34" charset="-120"/>
              </a:rPr>
              <a:t>的情形</a:t>
            </a:r>
            <a:endParaRPr lang="zh-TW" altLang="en-US" sz="1800" dirty="0"/>
          </a:p>
        </p:txBody>
      </p:sp>
      <p:sp>
        <p:nvSpPr>
          <p:cNvPr id="23" name="矩形: 圓角 22">
            <a:extLst>
              <a:ext uri="{FF2B5EF4-FFF2-40B4-BE49-F238E27FC236}">
                <a16:creationId xmlns:a16="http://schemas.microsoft.com/office/drawing/2014/main" id="{99C8D7E4-4237-480A-9965-1CA6EA024364}"/>
              </a:ext>
            </a:extLst>
          </p:cNvPr>
          <p:cNvSpPr/>
          <p:nvPr/>
        </p:nvSpPr>
        <p:spPr>
          <a:xfrm>
            <a:off x="370127" y="3902119"/>
            <a:ext cx="1655249" cy="564923"/>
          </a:xfrm>
          <a:prstGeom prst="roundRect">
            <a:avLst/>
          </a:prstGeom>
          <a:solidFill>
            <a:schemeClr val="accent1">
              <a:lumMod val="20000"/>
              <a:lumOff val="80000"/>
            </a:schemeClr>
          </a:solidFill>
          <a:ln w="28575">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Bef>
                <a:spcPts val="0"/>
              </a:spcBef>
              <a:spcAft>
                <a:spcPts val="554"/>
              </a:spcAft>
            </a:pPr>
            <a:r>
              <a:rPr lang="zh-TW" altLang="en-US" sz="1800" b="1" dirty="0">
                <a:solidFill>
                  <a:prstClr val="black"/>
                </a:solidFill>
                <a:latin typeface="Arial" panose="020B0604020202020204" pitchFamily="34" charset="0"/>
                <a:ea typeface="微軟正黑體" panose="020B0604030504040204" pitchFamily="34" charset="-120"/>
              </a:rPr>
              <a:t>研發紀錄簿</a:t>
            </a:r>
            <a:endParaRPr lang="zh-TW" altLang="en-US" sz="1800" dirty="0"/>
          </a:p>
        </p:txBody>
      </p:sp>
      <p:sp>
        <p:nvSpPr>
          <p:cNvPr id="24" name="矩形: 圓角 23">
            <a:extLst>
              <a:ext uri="{FF2B5EF4-FFF2-40B4-BE49-F238E27FC236}">
                <a16:creationId xmlns:a16="http://schemas.microsoft.com/office/drawing/2014/main" id="{96F822EC-F271-484B-B4BE-558DB5E30482}"/>
              </a:ext>
            </a:extLst>
          </p:cNvPr>
          <p:cNvSpPr/>
          <p:nvPr/>
        </p:nvSpPr>
        <p:spPr>
          <a:xfrm>
            <a:off x="5797133" y="3036428"/>
            <a:ext cx="3268490" cy="648024"/>
          </a:xfrm>
          <a:prstGeom prst="roundRect">
            <a:avLst/>
          </a:prstGeom>
          <a:solidFill>
            <a:schemeClr val="accent1">
              <a:lumMod val="20000"/>
              <a:lumOff val="80000"/>
            </a:schemeClr>
          </a:solidFill>
          <a:ln w="28575">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496778" indent="-496778" algn="ctr">
              <a:lnSpc>
                <a:spcPts val="2308"/>
              </a:lnSpc>
              <a:spcAft>
                <a:spcPts val="554"/>
              </a:spcAft>
            </a:pPr>
            <a:r>
              <a:rPr lang="zh-TW" altLang="en-US" sz="1800" b="1" dirty="0">
                <a:solidFill>
                  <a:srgbClr val="0066CC"/>
                </a:solidFill>
                <a:latin typeface="Arial" panose="020B0604020202020204" pitchFamily="34" charset="0"/>
                <a:ea typeface="微軟正黑體" panose="020B0604030504040204" pitchFamily="34" charset="-120"/>
              </a:rPr>
              <a:t>預估</a:t>
            </a:r>
            <a:r>
              <a:rPr lang="zh-TW" altLang="en-US" sz="1800" b="1" dirty="0">
                <a:solidFill>
                  <a:prstClr val="black"/>
                </a:solidFill>
                <a:latin typeface="Arial" panose="020B0604020202020204" pitchFamily="34" charset="0"/>
                <a:ea typeface="微軟正黑體" panose="020B0604030504040204" pitchFamily="34" charset="-120"/>
              </a:rPr>
              <a:t>期末</a:t>
            </a:r>
            <a:r>
              <a:rPr lang="zh-TW" altLang="en-US" sz="1800" b="1" dirty="0">
                <a:solidFill>
                  <a:srgbClr val="0066CC"/>
                </a:solidFill>
                <a:latin typeface="Arial" panose="020B0604020202020204" pitchFamily="34" charset="0"/>
                <a:ea typeface="微軟正黑體" panose="020B0604030504040204" pitchFamily="34" charset="-120"/>
              </a:rPr>
              <a:t>成果</a:t>
            </a:r>
            <a:r>
              <a:rPr lang="zh-TW" altLang="en-US" sz="1800" b="1" dirty="0">
                <a:solidFill>
                  <a:prstClr val="black"/>
                </a:solidFill>
                <a:latin typeface="Arial" panose="020B0604020202020204" pitchFamily="34" charset="0"/>
                <a:ea typeface="微軟正黑體" panose="020B0604030504040204" pitchFamily="34" charset="-120"/>
              </a:rPr>
              <a:t>與</a:t>
            </a:r>
            <a:r>
              <a:rPr lang="zh-TW" altLang="en-US" sz="1800" b="1" dirty="0">
                <a:solidFill>
                  <a:srgbClr val="0066CC"/>
                </a:solidFill>
                <a:latin typeface="Arial" panose="020B0604020202020204" pitchFamily="34" charset="0"/>
                <a:ea typeface="微軟正黑體" panose="020B0604030504040204" pitchFamily="34" charset="-120"/>
              </a:rPr>
              <a:t>目標</a:t>
            </a:r>
            <a:r>
              <a:rPr lang="zh-TW" altLang="en-US" sz="1800" b="1" dirty="0">
                <a:solidFill>
                  <a:prstClr val="black"/>
                </a:solidFill>
                <a:latin typeface="Arial" panose="020B0604020202020204" pitchFamily="34" charset="0"/>
                <a:ea typeface="微軟正黑體" panose="020B0604030504040204" pitchFamily="34" charset="-120"/>
              </a:rPr>
              <a:t>達成情形</a:t>
            </a:r>
          </a:p>
        </p:txBody>
      </p:sp>
      <p:sp>
        <p:nvSpPr>
          <p:cNvPr id="25" name="矩形: 圓角 24">
            <a:extLst>
              <a:ext uri="{FF2B5EF4-FFF2-40B4-BE49-F238E27FC236}">
                <a16:creationId xmlns:a16="http://schemas.microsoft.com/office/drawing/2014/main" id="{A6F5EA8A-26E1-435E-A61B-A49D2B80E1BB}"/>
              </a:ext>
            </a:extLst>
          </p:cNvPr>
          <p:cNvSpPr/>
          <p:nvPr/>
        </p:nvSpPr>
        <p:spPr>
          <a:xfrm>
            <a:off x="4499523" y="1333111"/>
            <a:ext cx="2891070" cy="564923"/>
          </a:xfrm>
          <a:prstGeom prst="roundRect">
            <a:avLst/>
          </a:prstGeom>
          <a:solidFill>
            <a:schemeClr val="accent1">
              <a:lumMod val="20000"/>
              <a:lumOff val="80000"/>
            </a:schemeClr>
          </a:solidFill>
          <a:ln w="28575">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1800" b="1" dirty="0">
                <a:solidFill>
                  <a:prstClr val="black"/>
                </a:solidFill>
                <a:latin typeface="Arial" panose="020B0604020202020204" pitchFamily="34" charset="0"/>
                <a:ea typeface="微軟正黑體" panose="020B0604030504040204" pitchFamily="34" charset="-120"/>
              </a:rPr>
              <a:t>在計畫執行中遇到困難是否有內部檢討因應之機制</a:t>
            </a:r>
            <a:endParaRPr lang="zh-TW" altLang="en-US" sz="1800" dirty="0"/>
          </a:p>
        </p:txBody>
      </p:sp>
      <p:sp>
        <p:nvSpPr>
          <p:cNvPr id="27" name="矩形: 圓角 26">
            <a:extLst>
              <a:ext uri="{FF2B5EF4-FFF2-40B4-BE49-F238E27FC236}">
                <a16:creationId xmlns:a16="http://schemas.microsoft.com/office/drawing/2014/main" id="{1CDEEBA4-4C6D-4C81-BE14-422F27AA6F8F}"/>
              </a:ext>
            </a:extLst>
          </p:cNvPr>
          <p:cNvSpPr/>
          <p:nvPr/>
        </p:nvSpPr>
        <p:spPr>
          <a:xfrm>
            <a:off x="4279247" y="5517051"/>
            <a:ext cx="3111346" cy="564923"/>
          </a:xfrm>
          <a:prstGeom prst="roundRect">
            <a:avLst/>
          </a:prstGeom>
          <a:solidFill>
            <a:schemeClr val="accent1">
              <a:lumMod val="20000"/>
              <a:lumOff val="80000"/>
            </a:schemeClr>
          </a:solidFill>
          <a:ln w="28575">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1800" b="1" dirty="0">
                <a:solidFill>
                  <a:prstClr val="black"/>
                </a:solidFill>
                <a:latin typeface="Arial" panose="020B0604020202020204" pitchFamily="34" charset="0"/>
                <a:ea typeface="微軟正黑體" panose="020B0604030504040204" pitchFamily="34" charset="-120"/>
              </a:rPr>
              <a:t>開發標的及可能之具體成效</a:t>
            </a:r>
            <a:endParaRPr lang="zh-TW" altLang="en-US" sz="1800" dirty="0"/>
          </a:p>
        </p:txBody>
      </p:sp>
      <p:sp>
        <p:nvSpPr>
          <p:cNvPr id="10" name="圓形: 空心 9">
            <a:extLst>
              <a:ext uri="{FF2B5EF4-FFF2-40B4-BE49-F238E27FC236}">
                <a16:creationId xmlns:a16="http://schemas.microsoft.com/office/drawing/2014/main" id="{23EB5667-57E3-4E24-BF9C-93EB0C6AB135}"/>
              </a:ext>
            </a:extLst>
          </p:cNvPr>
          <p:cNvSpPr/>
          <p:nvPr/>
        </p:nvSpPr>
        <p:spPr>
          <a:xfrm>
            <a:off x="3039192" y="2388192"/>
            <a:ext cx="2658462" cy="2658462"/>
          </a:xfrm>
          <a:prstGeom prst="donut">
            <a:avLst>
              <a:gd name="adj" fmla="val 4121"/>
            </a:avLst>
          </a:prstGeom>
          <a:gradFill flip="none" rotWithShape="1">
            <a:gsLst>
              <a:gs pos="0">
                <a:schemeClr val="accent1">
                  <a:lumMod val="67000"/>
                </a:schemeClr>
              </a:gs>
              <a:gs pos="48000">
                <a:schemeClr val="accent1">
                  <a:lumMod val="97000"/>
                  <a:lumOff val="3000"/>
                </a:schemeClr>
              </a:gs>
              <a:gs pos="100000">
                <a:schemeClr val="accent1">
                  <a:lumMod val="60000"/>
                  <a:lumOff val="40000"/>
                </a:schemeClr>
              </a:gs>
            </a:gsLst>
            <a:lin ang="16200000" scaled="1"/>
            <a:tileRect/>
          </a:gra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zh-TW" altLang="en-US" sz="2954" dirty="0">
              <a:solidFill>
                <a:schemeClr val="tx1"/>
              </a:solidFill>
            </a:endParaRPr>
          </a:p>
        </p:txBody>
      </p:sp>
      <p:sp>
        <p:nvSpPr>
          <p:cNvPr id="31" name="矩形 30">
            <a:extLst>
              <a:ext uri="{FF2B5EF4-FFF2-40B4-BE49-F238E27FC236}">
                <a16:creationId xmlns:a16="http://schemas.microsoft.com/office/drawing/2014/main" id="{B2818D40-EDB8-455E-BFBC-D73FD93C5AD9}"/>
              </a:ext>
            </a:extLst>
          </p:cNvPr>
          <p:cNvSpPr/>
          <p:nvPr/>
        </p:nvSpPr>
        <p:spPr>
          <a:xfrm>
            <a:off x="5720505" y="3710384"/>
            <a:ext cx="2726809" cy="1567096"/>
          </a:xfrm>
          <a:prstGeom prst="rect">
            <a:avLst/>
          </a:prstGeom>
        </p:spPr>
        <p:txBody>
          <a:bodyPr wrap="square">
            <a:spAutoFit/>
          </a:bodyPr>
          <a:lstStyle/>
          <a:p>
            <a:pPr marL="813309" indent="-316531">
              <a:lnSpc>
                <a:spcPts val="2308"/>
              </a:lnSpc>
              <a:spcAft>
                <a:spcPts val="0"/>
              </a:spcAft>
              <a:buFont typeface="+mj-lt"/>
              <a:buAutoNum type="arabicPeriod"/>
            </a:pPr>
            <a:r>
              <a:rPr lang="zh-TW" altLang="en-US" sz="1800" b="1" dirty="0">
                <a:solidFill>
                  <a:srgbClr val="C00000"/>
                </a:solidFill>
                <a:latin typeface="Arial" panose="020B0604020202020204" pitchFamily="34" charset="0"/>
                <a:ea typeface="微軟正黑體" panose="020B0604030504040204" pitchFamily="34" charset="-120"/>
              </a:rPr>
              <a:t>經濟效益</a:t>
            </a:r>
            <a:endParaRPr lang="en-US" altLang="zh-TW" sz="1800" b="1" dirty="0">
              <a:solidFill>
                <a:srgbClr val="C00000"/>
              </a:solidFill>
              <a:latin typeface="Arial" panose="020B0604020202020204" pitchFamily="34" charset="0"/>
              <a:ea typeface="微軟正黑體" panose="020B0604030504040204" pitchFamily="34" charset="-120"/>
            </a:endParaRPr>
          </a:p>
          <a:p>
            <a:pPr marL="813309" indent="-316531">
              <a:lnSpc>
                <a:spcPts val="2308"/>
              </a:lnSpc>
              <a:spcAft>
                <a:spcPts val="0"/>
              </a:spcAft>
              <a:buFont typeface="+mj-lt"/>
              <a:buAutoNum type="arabicPeriod"/>
            </a:pPr>
            <a:r>
              <a:rPr lang="zh-TW" altLang="en-US" sz="1800" b="1" dirty="0">
                <a:solidFill>
                  <a:srgbClr val="C00000"/>
                </a:solidFill>
                <a:latin typeface="Arial" panose="020B0604020202020204" pitchFamily="34" charset="0"/>
                <a:ea typeface="微軟正黑體" panose="020B0604030504040204" pitchFamily="34" charset="-120"/>
              </a:rPr>
              <a:t>技術創新應用</a:t>
            </a:r>
            <a:endParaRPr lang="en-US" altLang="zh-TW" sz="1800" b="1" dirty="0">
              <a:solidFill>
                <a:srgbClr val="C00000"/>
              </a:solidFill>
              <a:latin typeface="Arial" panose="020B0604020202020204" pitchFamily="34" charset="0"/>
              <a:ea typeface="微軟正黑體" panose="020B0604030504040204" pitchFamily="34" charset="-120"/>
            </a:endParaRPr>
          </a:p>
          <a:p>
            <a:pPr marL="813309" indent="-316531">
              <a:lnSpc>
                <a:spcPts val="2308"/>
              </a:lnSpc>
              <a:spcAft>
                <a:spcPts val="0"/>
              </a:spcAft>
              <a:buFont typeface="+mj-lt"/>
              <a:buAutoNum type="arabicPeriod"/>
            </a:pPr>
            <a:r>
              <a:rPr lang="zh-TW" altLang="en-US" sz="1800" b="1" dirty="0">
                <a:solidFill>
                  <a:srgbClr val="C00000"/>
                </a:solidFill>
                <a:latin typeface="Arial" panose="020B0604020202020204" pitchFamily="34" charset="0"/>
                <a:ea typeface="微軟正黑體" panose="020B0604030504040204" pitchFamily="34" charset="-120"/>
              </a:rPr>
              <a:t>節能減碳</a:t>
            </a:r>
            <a:endParaRPr lang="en-US" altLang="zh-TW" sz="1800" b="1" dirty="0">
              <a:solidFill>
                <a:srgbClr val="C00000"/>
              </a:solidFill>
              <a:latin typeface="Arial" panose="020B0604020202020204" pitchFamily="34" charset="0"/>
              <a:ea typeface="微軟正黑體" panose="020B0604030504040204" pitchFamily="34" charset="-120"/>
            </a:endParaRPr>
          </a:p>
          <a:p>
            <a:pPr marL="813309" indent="-316531">
              <a:lnSpc>
                <a:spcPts val="2308"/>
              </a:lnSpc>
              <a:spcAft>
                <a:spcPts val="0"/>
              </a:spcAft>
              <a:buFont typeface="+mj-lt"/>
              <a:buAutoNum type="arabicPeriod"/>
            </a:pPr>
            <a:r>
              <a:rPr lang="zh-TW" altLang="en-US" sz="1800" b="1" dirty="0">
                <a:solidFill>
                  <a:srgbClr val="C00000"/>
                </a:solidFill>
                <a:latin typeface="Arial" panose="020B0604020202020204" pitchFamily="34" charset="0"/>
                <a:ea typeface="微軟正黑體" panose="020B0604030504040204" pitchFamily="34" charset="-120"/>
              </a:rPr>
              <a:t>社會效益</a:t>
            </a:r>
            <a:endParaRPr lang="en-US" altLang="zh-TW" sz="1800" b="1" dirty="0">
              <a:solidFill>
                <a:srgbClr val="C00000"/>
              </a:solidFill>
              <a:latin typeface="Arial" panose="020B0604020202020204" pitchFamily="34" charset="0"/>
              <a:ea typeface="微軟正黑體" panose="020B0604030504040204" pitchFamily="34" charset="-120"/>
            </a:endParaRPr>
          </a:p>
          <a:p>
            <a:pPr marL="813309" indent="-316531">
              <a:lnSpc>
                <a:spcPts val="2308"/>
              </a:lnSpc>
              <a:spcAft>
                <a:spcPts val="0"/>
              </a:spcAft>
              <a:buFont typeface="+mj-lt"/>
              <a:buAutoNum type="arabicPeriod"/>
            </a:pPr>
            <a:r>
              <a:rPr lang="zh-TW" altLang="en-US" sz="1800" b="1" dirty="0">
                <a:solidFill>
                  <a:srgbClr val="C00000"/>
                </a:solidFill>
                <a:latin typeface="Arial" panose="020B0604020202020204" pitchFamily="34" charset="0"/>
                <a:ea typeface="微軟正黑體" panose="020B0604030504040204" pitchFamily="34" charset="-120"/>
              </a:rPr>
              <a:t>學術成就</a:t>
            </a:r>
            <a:endParaRPr lang="en-US" altLang="zh-TW" sz="1800" b="1" dirty="0">
              <a:solidFill>
                <a:srgbClr val="C00000"/>
              </a:solidFill>
              <a:latin typeface="Arial" panose="020B0604020202020204" pitchFamily="34" charset="0"/>
              <a:ea typeface="微軟正黑體" panose="020B0604030504040204" pitchFamily="34" charset="-120"/>
            </a:endParaRPr>
          </a:p>
        </p:txBody>
      </p:sp>
      <p:sp>
        <p:nvSpPr>
          <p:cNvPr id="32" name="矩形 31">
            <a:extLst>
              <a:ext uri="{FF2B5EF4-FFF2-40B4-BE49-F238E27FC236}">
                <a16:creationId xmlns:a16="http://schemas.microsoft.com/office/drawing/2014/main" id="{88CFCB4A-725B-443C-BE58-4E414452F7DB}"/>
              </a:ext>
            </a:extLst>
          </p:cNvPr>
          <p:cNvSpPr/>
          <p:nvPr/>
        </p:nvSpPr>
        <p:spPr>
          <a:xfrm>
            <a:off x="-100557" y="4553269"/>
            <a:ext cx="4071319" cy="1431161"/>
          </a:xfrm>
          <a:prstGeom prst="rect">
            <a:avLst/>
          </a:prstGeom>
        </p:spPr>
        <p:txBody>
          <a:bodyPr wrap="square">
            <a:spAutoFit/>
          </a:bodyPr>
          <a:lstStyle/>
          <a:p>
            <a:pPr marL="664632" indent="-332316">
              <a:spcBef>
                <a:spcPts val="0"/>
              </a:spcBef>
              <a:spcAft>
                <a:spcPts val="554"/>
              </a:spcAft>
              <a:buFont typeface="+mj-lt"/>
              <a:buAutoNum type="arabicPeriod"/>
            </a:pPr>
            <a:r>
              <a:rPr lang="zh-TW" altLang="en-US" sz="1800" b="1" dirty="0">
                <a:solidFill>
                  <a:prstClr val="black"/>
                </a:solidFill>
                <a:latin typeface="Arial" panose="020B0604020202020204" pitchFamily="34" charset="0"/>
                <a:ea typeface="微軟正黑體" panose="020B0604030504040204" pitchFamily="34" charset="-120"/>
              </a:rPr>
              <a:t>是否依規範注意事項撰寫</a:t>
            </a:r>
          </a:p>
          <a:p>
            <a:pPr marL="664632" indent="-332316">
              <a:spcBef>
                <a:spcPts val="0"/>
              </a:spcBef>
              <a:spcAft>
                <a:spcPts val="554"/>
              </a:spcAft>
              <a:buFont typeface="+mj-lt"/>
              <a:buAutoNum type="arabicPeriod"/>
            </a:pPr>
            <a:r>
              <a:rPr lang="zh-TW" altLang="en-US" sz="1800" b="1" dirty="0">
                <a:solidFill>
                  <a:prstClr val="black"/>
                </a:solidFill>
                <a:latin typeface="Arial" panose="020B0604020202020204" pitchFamily="34" charset="0"/>
                <a:ea typeface="微軟正黑體" panose="020B0604030504040204" pitchFamily="34" charset="-120"/>
              </a:rPr>
              <a:t>研發人員是否有填寫研發記錄簿</a:t>
            </a:r>
          </a:p>
          <a:p>
            <a:pPr marL="664632" indent="-332316">
              <a:spcBef>
                <a:spcPts val="0"/>
              </a:spcBef>
              <a:spcAft>
                <a:spcPts val="554"/>
              </a:spcAft>
              <a:buFont typeface="+mj-lt"/>
              <a:buAutoNum type="arabicPeriod"/>
            </a:pPr>
            <a:r>
              <a:rPr lang="zh-TW" altLang="en-US" sz="1800" b="1" dirty="0">
                <a:solidFill>
                  <a:prstClr val="black"/>
                </a:solidFill>
                <a:latin typeface="Arial" panose="020B0604020202020204" pitchFamily="34" charset="0"/>
                <a:ea typeface="微軟正黑體" panose="020B0604030504040204" pitchFamily="34" charset="-120"/>
              </a:rPr>
              <a:t>研發內容是否依計畫進行</a:t>
            </a:r>
          </a:p>
          <a:p>
            <a:pPr marL="664632" indent="-332316">
              <a:spcBef>
                <a:spcPts val="0"/>
              </a:spcBef>
              <a:spcAft>
                <a:spcPts val="554"/>
              </a:spcAft>
              <a:buFont typeface="+mj-lt"/>
              <a:buAutoNum type="arabicPeriod"/>
            </a:pPr>
            <a:r>
              <a:rPr lang="zh-TW" altLang="en-US" sz="1800" b="1" dirty="0">
                <a:solidFill>
                  <a:prstClr val="black"/>
                </a:solidFill>
                <a:latin typeface="Arial" panose="020B0604020202020204" pitchFamily="34" charset="0"/>
                <a:ea typeface="微軟正黑體" panose="020B0604030504040204" pitchFamily="34" charset="-120"/>
              </a:rPr>
              <a:t>研發記錄簿內容適切性</a:t>
            </a:r>
          </a:p>
        </p:txBody>
      </p:sp>
      <p:sp>
        <p:nvSpPr>
          <p:cNvPr id="33" name="矩形 32">
            <a:extLst>
              <a:ext uri="{FF2B5EF4-FFF2-40B4-BE49-F238E27FC236}">
                <a16:creationId xmlns:a16="http://schemas.microsoft.com/office/drawing/2014/main" id="{ACDD932D-4208-4998-934E-75C16FD72891}"/>
              </a:ext>
            </a:extLst>
          </p:cNvPr>
          <p:cNvSpPr/>
          <p:nvPr/>
        </p:nvSpPr>
        <p:spPr>
          <a:xfrm>
            <a:off x="201696" y="2074147"/>
            <a:ext cx="3212064" cy="1431161"/>
          </a:xfrm>
          <a:prstGeom prst="rect">
            <a:avLst/>
          </a:prstGeom>
        </p:spPr>
        <p:txBody>
          <a:bodyPr wrap="square">
            <a:spAutoFit/>
          </a:bodyPr>
          <a:lstStyle/>
          <a:p>
            <a:pPr marL="664632" indent="-332316">
              <a:spcBef>
                <a:spcPts val="0"/>
              </a:spcBef>
              <a:spcAft>
                <a:spcPts val="554"/>
              </a:spcAft>
              <a:buFont typeface="+mj-lt"/>
              <a:buAutoNum type="arabicPeriod"/>
            </a:pPr>
            <a:r>
              <a:rPr lang="zh-TW" altLang="en-US" sz="1800" b="1" dirty="0">
                <a:solidFill>
                  <a:prstClr val="black"/>
                </a:solidFill>
                <a:latin typeface="Arial" panose="020B0604020202020204" pitchFamily="34" charset="0"/>
                <a:ea typeface="微軟正黑體" panose="020B0604030504040204" pitchFamily="34" charset="-120"/>
              </a:rPr>
              <a:t>已完成工作項目</a:t>
            </a:r>
          </a:p>
          <a:p>
            <a:pPr marL="664632" indent="-332316">
              <a:spcBef>
                <a:spcPts val="0"/>
              </a:spcBef>
              <a:spcAft>
                <a:spcPts val="554"/>
              </a:spcAft>
              <a:buFont typeface="+mj-lt"/>
              <a:buAutoNum type="arabicPeriod"/>
            </a:pPr>
            <a:r>
              <a:rPr lang="zh-TW" altLang="en-US" sz="1800" b="1" dirty="0">
                <a:solidFill>
                  <a:prstClr val="black"/>
                </a:solidFill>
                <a:latin typeface="Arial" panose="020B0604020202020204" pitchFamily="34" charset="0"/>
                <a:ea typeface="微軟正黑體" panose="020B0604030504040204" pitchFamily="34" charset="-120"/>
              </a:rPr>
              <a:t>計畫重要投入人力狀況</a:t>
            </a:r>
          </a:p>
          <a:p>
            <a:pPr marL="664632" indent="-332316">
              <a:spcBef>
                <a:spcPts val="0"/>
              </a:spcBef>
              <a:spcAft>
                <a:spcPts val="554"/>
              </a:spcAft>
              <a:buFont typeface="+mj-lt"/>
              <a:buAutoNum type="arabicPeriod"/>
            </a:pPr>
            <a:r>
              <a:rPr lang="zh-TW" altLang="en-US" sz="1800" b="1" dirty="0">
                <a:solidFill>
                  <a:prstClr val="black"/>
                </a:solidFill>
                <a:latin typeface="Arial" panose="020B0604020202020204" pitchFamily="34" charset="0"/>
                <a:ea typeface="微軟正黑體" panose="020B0604030504040204" pitchFamily="34" charset="-120"/>
              </a:rPr>
              <a:t>經費使用情形</a:t>
            </a:r>
            <a:endParaRPr lang="en-US" altLang="zh-TW" sz="1800" b="1" dirty="0">
              <a:solidFill>
                <a:prstClr val="black"/>
              </a:solidFill>
              <a:latin typeface="Arial" panose="020B0604020202020204" pitchFamily="34" charset="0"/>
              <a:ea typeface="微軟正黑體" panose="020B0604030504040204" pitchFamily="34" charset="-120"/>
            </a:endParaRPr>
          </a:p>
          <a:p>
            <a:pPr marL="664632" indent="-332316">
              <a:spcBef>
                <a:spcPts val="0"/>
              </a:spcBef>
              <a:spcAft>
                <a:spcPts val="554"/>
              </a:spcAft>
              <a:buFont typeface="+mj-lt"/>
              <a:buAutoNum type="arabicPeriod"/>
            </a:pPr>
            <a:r>
              <a:rPr lang="zh-TW" altLang="en-US" sz="1800" b="1" dirty="0">
                <a:solidFill>
                  <a:prstClr val="black"/>
                </a:solidFill>
                <a:latin typeface="Arial" panose="020B0604020202020204" pitchFamily="34" charset="0"/>
                <a:ea typeface="微軟正黑體" panose="020B0604030504040204" pitchFamily="34" charset="-120"/>
              </a:rPr>
              <a:t>工作進度達</a:t>
            </a:r>
            <a:r>
              <a:rPr lang="en-US" altLang="zh-TW" sz="1800" b="1" dirty="0">
                <a:solidFill>
                  <a:prstClr val="black"/>
                </a:solidFill>
                <a:latin typeface="Arial" panose="020B0604020202020204" pitchFamily="34" charset="0"/>
                <a:ea typeface="微軟正黑體" panose="020B0604030504040204" pitchFamily="34" charset="-120"/>
              </a:rPr>
              <a:t>100%</a:t>
            </a:r>
          </a:p>
        </p:txBody>
      </p:sp>
      <p:sp>
        <p:nvSpPr>
          <p:cNvPr id="35" name="矩形 34">
            <a:extLst>
              <a:ext uri="{FF2B5EF4-FFF2-40B4-BE49-F238E27FC236}">
                <a16:creationId xmlns:a16="http://schemas.microsoft.com/office/drawing/2014/main" id="{7EF27EA6-B157-4E36-BAE6-4D45B0132D1C}"/>
              </a:ext>
            </a:extLst>
          </p:cNvPr>
          <p:cNvSpPr/>
          <p:nvPr/>
        </p:nvSpPr>
        <p:spPr>
          <a:xfrm>
            <a:off x="4416191" y="6213485"/>
            <a:ext cx="3238643" cy="369332"/>
          </a:xfrm>
          <a:prstGeom prst="rect">
            <a:avLst/>
          </a:prstGeom>
        </p:spPr>
        <p:txBody>
          <a:bodyPr wrap="square">
            <a:spAutoFit/>
          </a:bodyPr>
          <a:lstStyle/>
          <a:p>
            <a:pPr marL="11723">
              <a:spcBef>
                <a:spcPct val="20000"/>
              </a:spcBef>
              <a:buClr>
                <a:schemeClr val="tx1"/>
              </a:buClr>
              <a:defRPr/>
            </a:pPr>
            <a:r>
              <a:rPr lang="zh-TW" altLang="en-US" sz="1800" b="1" dirty="0">
                <a:solidFill>
                  <a:schemeClr val="accent6"/>
                </a:solidFill>
                <a:latin typeface="微軟正黑體" panose="020B0604030504040204" pitchFamily="34" charset="-120"/>
                <a:ea typeface="微軟正黑體" panose="020B0604030504040204" pitchFamily="34" charset="-120"/>
              </a:rPr>
              <a:t>各項數值</a:t>
            </a:r>
            <a:r>
              <a:rPr lang="zh-TW" altLang="en-US" sz="1800" b="1" dirty="0">
                <a:latin typeface="微軟正黑體" panose="020B0604030504040204" pitchFamily="34" charset="-120"/>
                <a:ea typeface="微軟正黑體" panose="020B0604030504040204" pitchFamily="34" charset="-120"/>
              </a:rPr>
              <a:t>請簡要列明計算方式</a:t>
            </a:r>
            <a:endParaRPr lang="en-US" altLang="zh-TW" sz="1800" b="1" dirty="0">
              <a:latin typeface="微軟正黑體" panose="020B0604030504040204" pitchFamily="34" charset="-120"/>
              <a:ea typeface="微軟正黑體" panose="020B0604030504040204" pitchFamily="34" charset="-120"/>
            </a:endParaRPr>
          </a:p>
        </p:txBody>
      </p:sp>
      <p:sp>
        <p:nvSpPr>
          <p:cNvPr id="3" name="投影片編號版面配置區 2">
            <a:extLst>
              <a:ext uri="{FF2B5EF4-FFF2-40B4-BE49-F238E27FC236}">
                <a16:creationId xmlns:a16="http://schemas.microsoft.com/office/drawing/2014/main" id="{E36796C6-7943-74CF-F6DD-3765225A3943}"/>
              </a:ext>
            </a:extLst>
          </p:cNvPr>
          <p:cNvSpPr txBox="1">
            <a:spLocks/>
          </p:cNvSpPr>
          <p:nvPr/>
        </p:nvSpPr>
        <p:spPr>
          <a:xfrm>
            <a:off x="6591300" y="6030058"/>
            <a:ext cx="2057400" cy="337038"/>
          </a:xfrm>
          <a:prstGeom prst="rect">
            <a:avLst/>
          </a:prstGeom>
        </p:spPr>
        <p:txBody>
          <a:bodyPr vert="horz" lIns="84406" tIns="42203" rIns="84406" bIns="42203" rtlCol="0" anchor="ctr"/>
          <a:lstStyle>
            <a:defPPr>
              <a:defRPr lang="zh-TW"/>
            </a:defPPr>
            <a:lvl1pPr algn="r">
              <a:defRPr sz="1200">
                <a:solidFill>
                  <a:schemeClr val="tx1">
                    <a:tint val="75000"/>
                  </a:schemeClr>
                </a:solidFill>
              </a:defRPr>
            </a:lvl1pPr>
          </a:lstStyle>
          <a:p>
            <a:fld id="{399568F1-1F4A-4DD5-A767-535B5DC69A90}" type="slidenum">
              <a:rPr lang="zh-TW" altLang="en-US" sz="1108"/>
              <a:pPr/>
              <a:t>6</a:t>
            </a:fld>
            <a:endParaRPr lang="zh-TW" altLang="en-US" sz="1108" dirty="0"/>
          </a:p>
        </p:txBody>
      </p:sp>
    </p:spTree>
    <p:extLst>
      <p:ext uri="{BB962C8B-B14F-4D97-AF65-F5344CB8AC3E}">
        <p14:creationId xmlns:p14="http://schemas.microsoft.com/office/powerpoint/2010/main" val="16914913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7" name="Rectangle 21"/>
          <p:cNvSpPr>
            <a:spLocks noChangeArrowheads="1"/>
          </p:cNvSpPr>
          <p:nvPr/>
        </p:nvSpPr>
        <p:spPr bwMode="auto">
          <a:xfrm>
            <a:off x="417633" y="1922145"/>
            <a:ext cx="6865412" cy="18565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558800" indent="-457200" eaLnBrk="0" hangingPunct="0">
              <a:spcBef>
                <a:spcPts val="575"/>
              </a:spcBef>
              <a:buClr>
                <a:schemeClr val="accent1"/>
              </a:buClr>
              <a:buSzPct val="85000"/>
              <a:buFont typeface="Wingdings 2" pitchFamily="18" charset="2"/>
              <a:buChar char=""/>
              <a:defRPr sz="2600">
                <a:solidFill>
                  <a:schemeClr val="tx1"/>
                </a:solidFill>
                <a:latin typeface="標楷體" pitchFamily="65" charset="-120"/>
                <a:ea typeface="標楷體" pitchFamily="65" charset="-120"/>
              </a:defRPr>
            </a:lvl1pPr>
            <a:lvl2pPr marL="1270000" indent="-906463" eaLnBrk="0" hangingPunct="0">
              <a:spcBef>
                <a:spcPts val="375"/>
              </a:spcBef>
              <a:buClr>
                <a:schemeClr val="accent2"/>
              </a:buClr>
              <a:buSzPct val="85000"/>
              <a:buFont typeface="Wingdings 2" pitchFamily="18" charset="2"/>
              <a:buChar char=""/>
              <a:defRPr sz="2400">
                <a:solidFill>
                  <a:schemeClr val="tx1"/>
                </a:solidFill>
                <a:latin typeface="標楷體" pitchFamily="65" charset="-120"/>
                <a:ea typeface="標楷體" pitchFamily="65" charset="-120"/>
              </a:defRPr>
            </a:lvl2pPr>
            <a:lvl3pPr marL="1160463" indent="-347663" eaLnBrk="0" hangingPunct="0">
              <a:spcBef>
                <a:spcPts val="375"/>
              </a:spcBef>
              <a:buClr>
                <a:srgbClr val="F6D3AA"/>
              </a:buClr>
              <a:buSzPct val="85000"/>
              <a:buFont typeface="Wingdings 2" pitchFamily="18" charset="2"/>
              <a:buChar char=""/>
              <a:defRPr sz="2000">
                <a:solidFill>
                  <a:schemeClr val="tx1"/>
                </a:solidFill>
                <a:latin typeface="標楷體" pitchFamily="65" charset="-120"/>
                <a:ea typeface="標楷體" pitchFamily="65" charset="-120"/>
              </a:defRPr>
            </a:lvl3pPr>
            <a:lvl4pPr marL="1600200" indent="-228600" eaLnBrk="0" hangingPunct="0">
              <a:spcBef>
                <a:spcPts val="375"/>
              </a:spcBef>
              <a:buClr>
                <a:srgbClr val="E66C7D"/>
              </a:buClr>
              <a:buSzPct val="80000"/>
              <a:buFont typeface="Wingdings 2" pitchFamily="18" charset="2"/>
              <a:buChar char=""/>
              <a:defRPr sz="2000">
                <a:solidFill>
                  <a:schemeClr val="tx1"/>
                </a:solidFill>
                <a:latin typeface="標楷體" pitchFamily="65" charset="-120"/>
                <a:ea typeface="標楷體" pitchFamily="65" charset="-120"/>
              </a:defRPr>
            </a:lvl4pPr>
            <a:lvl5pPr marL="2057400" indent="-228600" eaLnBrk="0" hangingPunct="0">
              <a:spcBef>
                <a:spcPts val="375"/>
              </a:spcBef>
              <a:buClr>
                <a:srgbClr val="E66C7D"/>
              </a:buClr>
              <a:buChar char="o"/>
              <a:defRPr sz="2000">
                <a:solidFill>
                  <a:schemeClr val="tx1"/>
                </a:solidFill>
                <a:latin typeface="標楷體" pitchFamily="65" charset="-120"/>
                <a:ea typeface="標楷體" pitchFamily="65" charset="-120"/>
              </a:defRPr>
            </a:lvl5pPr>
            <a:lvl6pPr marL="2514600" indent="-228600" eaLnBrk="0" fontAlgn="base" hangingPunct="0">
              <a:spcBef>
                <a:spcPts val="375"/>
              </a:spcBef>
              <a:spcAft>
                <a:spcPct val="0"/>
              </a:spcAft>
              <a:buClr>
                <a:srgbClr val="E66C7D"/>
              </a:buClr>
              <a:buChar char="o"/>
              <a:defRPr sz="2000">
                <a:solidFill>
                  <a:schemeClr val="tx1"/>
                </a:solidFill>
                <a:latin typeface="標楷體" pitchFamily="65" charset="-120"/>
                <a:ea typeface="標楷體" pitchFamily="65" charset="-120"/>
              </a:defRPr>
            </a:lvl6pPr>
            <a:lvl7pPr marL="2971800" indent="-228600" eaLnBrk="0" fontAlgn="base" hangingPunct="0">
              <a:spcBef>
                <a:spcPts val="375"/>
              </a:spcBef>
              <a:spcAft>
                <a:spcPct val="0"/>
              </a:spcAft>
              <a:buClr>
                <a:srgbClr val="E66C7D"/>
              </a:buClr>
              <a:buChar char="o"/>
              <a:defRPr sz="2000">
                <a:solidFill>
                  <a:schemeClr val="tx1"/>
                </a:solidFill>
                <a:latin typeface="標楷體" pitchFamily="65" charset="-120"/>
                <a:ea typeface="標楷體" pitchFamily="65" charset="-120"/>
              </a:defRPr>
            </a:lvl7pPr>
            <a:lvl8pPr marL="3429000" indent="-228600" eaLnBrk="0" fontAlgn="base" hangingPunct="0">
              <a:spcBef>
                <a:spcPts val="375"/>
              </a:spcBef>
              <a:spcAft>
                <a:spcPct val="0"/>
              </a:spcAft>
              <a:buClr>
                <a:srgbClr val="E66C7D"/>
              </a:buClr>
              <a:buChar char="o"/>
              <a:defRPr sz="2000">
                <a:solidFill>
                  <a:schemeClr val="tx1"/>
                </a:solidFill>
                <a:latin typeface="標楷體" pitchFamily="65" charset="-120"/>
                <a:ea typeface="標楷體" pitchFamily="65" charset="-120"/>
              </a:defRPr>
            </a:lvl8pPr>
            <a:lvl9pPr marL="3886200" indent="-228600" eaLnBrk="0" fontAlgn="base" hangingPunct="0">
              <a:spcBef>
                <a:spcPts val="375"/>
              </a:spcBef>
              <a:spcAft>
                <a:spcPct val="0"/>
              </a:spcAft>
              <a:buClr>
                <a:srgbClr val="E66C7D"/>
              </a:buClr>
              <a:buChar char="o"/>
              <a:defRPr sz="2000">
                <a:solidFill>
                  <a:schemeClr val="tx1"/>
                </a:solidFill>
                <a:latin typeface="標楷體" pitchFamily="65" charset="-120"/>
                <a:ea typeface="標楷體" pitchFamily="65" charset="-120"/>
              </a:defRPr>
            </a:lvl9pPr>
          </a:lstStyle>
          <a:p>
            <a:pPr marL="422041" algn="just" eaLnBrk="1" hangingPunct="1">
              <a:lnSpc>
                <a:spcPts val="2585"/>
              </a:lnSpc>
              <a:spcBef>
                <a:spcPts val="0"/>
              </a:spcBef>
              <a:buClr>
                <a:schemeClr val="tx1"/>
              </a:buClr>
              <a:buSzTx/>
              <a:buNone/>
            </a:pPr>
            <a:r>
              <a:rPr lang="en-US" altLang="zh-TW" sz="2800" b="1" dirty="0">
                <a:latin typeface="Arial" panose="020B0604020202020204" pitchFamily="34" charset="0"/>
                <a:ea typeface="微軟正黑體" panose="020B0604030504040204" pitchFamily="34" charset="-120"/>
              </a:rPr>
              <a:t>(</a:t>
            </a:r>
            <a:r>
              <a:rPr lang="zh-TW" altLang="en-US" sz="2800" b="1" dirty="0">
                <a:latin typeface="Arial" panose="020B0604020202020204" pitchFamily="34" charset="0"/>
                <a:ea typeface="微軟正黑體" panose="020B0604030504040204" pitchFamily="34" charset="-120"/>
              </a:rPr>
              <a:t>一</a:t>
            </a:r>
            <a:r>
              <a:rPr lang="en-US" altLang="zh-TW" sz="2800" b="1" dirty="0">
                <a:latin typeface="Arial" panose="020B0604020202020204" pitchFamily="34" charset="0"/>
                <a:ea typeface="微軟正黑體" panose="020B0604030504040204" pitchFamily="34" charset="-120"/>
              </a:rPr>
              <a:t>)</a:t>
            </a:r>
            <a:r>
              <a:rPr lang="zh-TW" altLang="en-US" sz="2800" b="1" dirty="0">
                <a:solidFill>
                  <a:srgbClr val="0066CC"/>
                </a:solidFill>
                <a:latin typeface="Arial" panose="020B0604020202020204" pitchFamily="34" charset="0"/>
                <a:ea typeface="微軟正黑體" panose="020B0604030504040204" pitchFamily="34" charset="-120"/>
                <a:sym typeface="Wingdings" pitchFamily="2" charset="2"/>
              </a:rPr>
              <a:t>查訪當日現場應備資料</a:t>
            </a:r>
          </a:p>
          <a:p>
            <a:pPr marL="580307" lvl="2" indent="-168524" eaLnBrk="1" hangingPunct="1">
              <a:lnSpc>
                <a:spcPts val="2585"/>
              </a:lnSpc>
              <a:spcBef>
                <a:spcPts val="0"/>
              </a:spcBef>
              <a:buClr>
                <a:schemeClr val="tx1"/>
              </a:buClr>
              <a:buSzTx/>
              <a:buFont typeface="Arial" panose="020B0604020202020204" pitchFamily="34" charset="0"/>
              <a:buChar char="•"/>
            </a:pPr>
            <a:r>
              <a:rPr lang="zh-TW" altLang="en-US" sz="2800" dirty="0">
                <a:latin typeface="Arial" panose="020B0604020202020204" pitchFamily="34" charset="0"/>
                <a:ea typeface="微軟正黑體" panose="020B0604030504040204" pitchFamily="34" charset="-120"/>
              </a:rPr>
              <a:t>結案簡報</a:t>
            </a:r>
            <a:endParaRPr lang="en-US" altLang="zh-TW" sz="2800" i="1" dirty="0">
              <a:solidFill>
                <a:srgbClr val="800080"/>
              </a:solidFill>
              <a:latin typeface="Arial" panose="020B0604020202020204" pitchFamily="34" charset="0"/>
              <a:ea typeface="微軟正黑體" panose="020B0604030504040204" pitchFamily="34" charset="-120"/>
            </a:endParaRPr>
          </a:p>
          <a:p>
            <a:pPr marL="580307" lvl="2" indent="-168524" eaLnBrk="1" hangingPunct="1">
              <a:lnSpc>
                <a:spcPts val="2585"/>
              </a:lnSpc>
              <a:spcBef>
                <a:spcPts val="0"/>
              </a:spcBef>
              <a:buClr>
                <a:schemeClr val="tx1"/>
              </a:buClr>
              <a:buSzTx/>
              <a:buFont typeface="Arial" panose="020B0604020202020204" pitchFamily="34" charset="0"/>
              <a:buChar char="•"/>
            </a:pPr>
            <a:r>
              <a:rPr lang="zh-TW" altLang="en-US" sz="2800" dirty="0">
                <a:latin typeface="Arial" panose="020B0604020202020204" pitchFamily="34" charset="0"/>
                <a:ea typeface="微軟正黑體" panose="020B0604030504040204" pitchFamily="34" charset="-120"/>
              </a:rPr>
              <a:t>專案計畫結案報告</a:t>
            </a:r>
            <a:endParaRPr lang="en-US" altLang="zh-TW" sz="2800" dirty="0">
              <a:latin typeface="Arial" panose="020B0604020202020204" pitchFamily="34" charset="0"/>
              <a:ea typeface="微軟正黑體" panose="020B0604030504040204" pitchFamily="34" charset="-120"/>
            </a:endParaRPr>
          </a:p>
          <a:p>
            <a:pPr marL="580307" lvl="2" indent="-168524" eaLnBrk="1" hangingPunct="1">
              <a:lnSpc>
                <a:spcPts val="2585"/>
              </a:lnSpc>
              <a:spcBef>
                <a:spcPts val="0"/>
              </a:spcBef>
              <a:buClr>
                <a:schemeClr val="tx1"/>
              </a:buClr>
              <a:buSzTx/>
              <a:buFont typeface="Arial" panose="020B0604020202020204" pitchFamily="34" charset="0"/>
              <a:buChar char="•"/>
            </a:pPr>
            <a:r>
              <a:rPr lang="zh-TW" altLang="en-US" sz="2800" b="1" dirty="0">
                <a:solidFill>
                  <a:schemeClr val="accent6"/>
                </a:solidFill>
                <a:latin typeface="Arial" panose="020B0604020202020204" pitchFamily="34" charset="0"/>
                <a:ea typeface="微軟正黑體" panose="020B0604030504040204" pitchFamily="34" charset="-120"/>
              </a:rPr>
              <a:t>研發記錄簿</a:t>
            </a:r>
            <a:endParaRPr lang="en-US" altLang="zh-TW" sz="2800" dirty="0">
              <a:latin typeface="Arial" panose="020B0604020202020204" pitchFamily="34" charset="0"/>
              <a:ea typeface="微軟正黑體" panose="020B0604030504040204" pitchFamily="34" charset="-120"/>
            </a:endParaRPr>
          </a:p>
          <a:p>
            <a:pPr marL="580307" lvl="2" indent="-168524" eaLnBrk="1" hangingPunct="1">
              <a:lnSpc>
                <a:spcPts val="2585"/>
              </a:lnSpc>
              <a:spcBef>
                <a:spcPts val="0"/>
              </a:spcBef>
              <a:spcAft>
                <a:spcPts val="554"/>
              </a:spcAft>
              <a:buClr>
                <a:schemeClr val="tx1"/>
              </a:buClr>
              <a:buSzTx/>
              <a:buFont typeface="Arial" panose="020B0604020202020204" pitchFamily="34" charset="0"/>
              <a:buChar char="•"/>
            </a:pPr>
            <a:r>
              <a:rPr lang="zh-TW" altLang="en-US" sz="2800" dirty="0">
                <a:latin typeface="Arial" panose="020B0604020202020204" pitchFamily="34" charset="0"/>
                <a:ea typeface="微軟正黑體" panose="020B0604030504040204" pitchFamily="34" charset="-120"/>
                <a:cs typeface="Arial" panose="020B0604020202020204" pitchFamily="34" charset="0"/>
                <a:sym typeface="Wingdings" pitchFamily="2" charset="2"/>
              </a:rPr>
              <a:t>執行成果佐證資料</a:t>
            </a:r>
            <a:r>
              <a:rPr lang="en-US" altLang="zh-TW" sz="2800" dirty="0">
                <a:latin typeface="Arial" panose="020B0604020202020204" pitchFamily="34" charset="0"/>
                <a:ea typeface="微軟正黑體" panose="020B0604030504040204" pitchFamily="34" charset="-120"/>
                <a:cs typeface="Arial" panose="020B0604020202020204" pitchFamily="34" charset="0"/>
                <a:sym typeface="Wingdings" pitchFamily="2" charset="2"/>
              </a:rPr>
              <a:t>/</a:t>
            </a:r>
            <a:r>
              <a:rPr lang="zh-TW" altLang="en-US" sz="2800" dirty="0">
                <a:latin typeface="Arial" panose="020B0604020202020204" pitchFamily="34" charset="0"/>
                <a:ea typeface="微軟正黑體" panose="020B0604030504040204" pitchFamily="34" charset="-120"/>
                <a:cs typeface="Arial" panose="020B0604020202020204" pitchFamily="34" charset="0"/>
                <a:sym typeface="Wingdings" pitchFamily="2" charset="2"/>
              </a:rPr>
              <a:t>樣品</a:t>
            </a:r>
            <a:r>
              <a:rPr lang="en-US" altLang="zh-TW" sz="2800" dirty="0">
                <a:latin typeface="Arial" panose="020B0604020202020204" pitchFamily="34" charset="0"/>
                <a:ea typeface="微軟正黑體" panose="020B0604030504040204" pitchFamily="34" charset="-120"/>
                <a:cs typeface="Arial" panose="020B0604020202020204" pitchFamily="34" charset="0"/>
                <a:sym typeface="Wingdings" pitchFamily="2" charset="2"/>
              </a:rPr>
              <a:t>/</a:t>
            </a:r>
            <a:r>
              <a:rPr lang="zh-TW" altLang="en-US" sz="2800" dirty="0">
                <a:latin typeface="Arial" panose="020B0604020202020204" pitchFamily="34" charset="0"/>
                <a:ea typeface="微軟正黑體" panose="020B0604030504040204" pitchFamily="34" charset="-120"/>
                <a:cs typeface="Arial" panose="020B0604020202020204" pitchFamily="34" charset="0"/>
                <a:sym typeface="Wingdings" pitchFamily="2" charset="2"/>
              </a:rPr>
              <a:t>半成品</a:t>
            </a:r>
            <a:endParaRPr lang="en-US" altLang="zh-TW" sz="2800" dirty="0">
              <a:latin typeface="Arial" panose="020B0604020202020204" pitchFamily="34" charset="0"/>
              <a:ea typeface="微軟正黑體" panose="020B0604030504040204" pitchFamily="34" charset="-120"/>
              <a:cs typeface="Arial" panose="020B0604020202020204" pitchFamily="34" charset="0"/>
              <a:sym typeface="Wingdings" pitchFamily="2" charset="2"/>
            </a:endParaRPr>
          </a:p>
        </p:txBody>
      </p:sp>
      <p:sp>
        <p:nvSpPr>
          <p:cNvPr id="15368" name="Rectangle 2"/>
          <p:cNvSpPr>
            <a:spLocks noChangeArrowheads="1"/>
          </p:cNvSpPr>
          <p:nvPr/>
        </p:nvSpPr>
        <p:spPr bwMode="auto">
          <a:xfrm>
            <a:off x="417635" y="620394"/>
            <a:ext cx="8308731" cy="4015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ctr"/>
          <a:lstStyle>
            <a:lvl1pPr eaLnBrk="0" hangingPunct="0">
              <a:spcBef>
                <a:spcPts val="575"/>
              </a:spcBef>
              <a:buClr>
                <a:schemeClr val="accent1"/>
              </a:buClr>
              <a:buSzPct val="85000"/>
              <a:buFont typeface="Wingdings 2" pitchFamily="18" charset="2"/>
              <a:buChar char=""/>
              <a:defRPr sz="2600">
                <a:solidFill>
                  <a:schemeClr val="tx1"/>
                </a:solidFill>
                <a:latin typeface="標楷體" pitchFamily="65" charset="-120"/>
                <a:ea typeface="標楷體" pitchFamily="65" charset="-120"/>
              </a:defRPr>
            </a:lvl1pPr>
            <a:lvl2pPr marL="742950" indent="-285750" eaLnBrk="0" hangingPunct="0">
              <a:spcBef>
                <a:spcPts val="375"/>
              </a:spcBef>
              <a:buClr>
                <a:schemeClr val="accent2"/>
              </a:buClr>
              <a:buSzPct val="85000"/>
              <a:buFont typeface="Wingdings 2" pitchFamily="18" charset="2"/>
              <a:buChar char=""/>
              <a:defRPr sz="2400">
                <a:solidFill>
                  <a:schemeClr val="tx1"/>
                </a:solidFill>
                <a:latin typeface="標楷體" pitchFamily="65" charset="-120"/>
                <a:ea typeface="標楷體" pitchFamily="65" charset="-120"/>
              </a:defRPr>
            </a:lvl2pPr>
            <a:lvl3pPr marL="1143000" indent="-228600" eaLnBrk="0" hangingPunct="0">
              <a:spcBef>
                <a:spcPts val="375"/>
              </a:spcBef>
              <a:buClr>
                <a:srgbClr val="F6D3AA"/>
              </a:buClr>
              <a:buSzPct val="85000"/>
              <a:buFont typeface="Wingdings 2" pitchFamily="18" charset="2"/>
              <a:buChar char=""/>
              <a:defRPr sz="2000">
                <a:solidFill>
                  <a:schemeClr val="tx1"/>
                </a:solidFill>
                <a:latin typeface="標楷體" pitchFamily="65" charset="-120"/>
                <a:ea typeface="標楷體" pitchFamily="65" charset="-120"/>
              </a:defRPr>
            </a:lvl3pPr>
            <a:lvl4pPr marL="1600200" indent="-228600" eaLnBrk="0" hangingPunct="0">
              <a:spcBef>
                <a:spcPts val="375"/>
              </a:spcBef>
              <a:buClr>
                <a:srgbClr val="E66C7D"/>
              </a:buClr>
              <a:buSzPct val="80000"/>
              <a:buFont typeface="Wingdings 2" pitchFamily="18" charset="2"/>
              <a:buChar char=""/>
              <a:defRPr sz="2000">
                <a:solidFill>
                  <a:schemeClr val="tx1"/>
                </a:solidFill>
                <a:latin typeface="標楷體" pitchFamily="65" charset="-120"/>
                <a:ea typeface="標楷體" pitchFamily="65" charset="-120"/>
              </a:defRPr>
            </a:lvl4pPr>
            <a:lvl5pPr marL="2057400" indent="-228600" eaLnBrk="0" hangingPunct="0">
              <a:spcBef>
                <a:spcPts val="375"/>
              </a:spcBef>
              <a:buClr>
                <a:srgbClr val="E66C7D"/>
              </a:buClr>
              <a:buChar char="o"/>
              <a:defRPr sz="2000">
                <a:solidFill>
                  <a:schemeClr val="tx1"/>
                </a:solidFill>
                <a:latin typeface="標楷體" pitchFamily="65" charset="-120"/>
                <a:ea typeface="標楷體" pitchFamily="65" charset="-120"/>
              </a:defRPr>
            </a:lvl5pPr>
            <a:lvl6pPr marL="2514600" indent="-228600" eaLnBrk="0" fontAlgn="base" hangingPunct="0">
              <a:spcBef>
                <a:spcPts val="375"/>
              </a:spcBef>
              <a:spcAft>
                <a:spcPct val="0"/>
              </a:spcAft>
              <a:buClr>
                <a:srgbClr val="E66C7D"/>
              </a:buClr>
              <a:buChar char="o"/>
              <a:defRPr sz="2000">
                <a:solidFill>
                  <a:schemeClr val="tx1"/>
                </a:solidFill>
                <a:latin typeface="標楷體" pitchFamily="65" charset="-120"/>
                <a:ea typeface="標楷體" pitchFamily="65" charset="-120"/>
              </a:defRPr>
            </a:lvl6pPr>
            <a:lvl7pPr marL="2971800" indent="-228600" eaLnBrk="0" fontAlgn="base" hangingPunct="0">
              <a:spcBef>
                <a:spcPts val="375"/>
              </a:spcBef>
              <a:spcAft>
                <a:spcPct val="0"/>
              </a:spcAft>
              <a:buClr>
                <a:srgbClr val="E66C7D"/>
              </a:buClr>
              <a:buChar char="o"/>
              <a:defRPr sz="2000">
                <a:solidFill>
                  <a:schemeClr val="tx1"/>
                </a:solidFill>
                <a:latin typeface="標楷體" pitchFamily="65" charset="-120"/>
                <a:ea typeface="標楷體" pitchFamily="65" charset="-120"/>
              </a:defRPr>
            </a:lvl7pPr>
            <a:lvl8pPr marL="3429000" indent="-228600" eaLnBrk="0" fontAlgn="base" hangingPunct="0">
              <a:spcBef>
                <a:spcPts val="375"/>
              </a:spcBef>
              <a:spcAft>
                <a:spcPct val="0"/>
              </a:spcAft>
              <a:buClr>
                <a:srgbClr val="E66C7D"/>
              </a:buClr>
              <a:buChar char="o"/>
              <a:defRPr sz="2000">
                <a:solidFill>
                  <a:schemeClr val="tx1"/>
                </a:solidFill>
                <a:latin typeface="標楷體" pitchFamily="65" charset="-120"/>
                <a:ea typeface="標楷體" pitchFamily="65" charset="-120"/>
              </a:defRPr>
            </a:lvl8pPr>
            <a:lvl9pPr marL="3886200" indent="-228600" eaLnBrk="0" fontAlgn="base" hangingPunct="0">
              <a:spcBef>
                <a:spcPts val="375"/>
              </a:spcBef>
              <a:spcAft>
                <a:spcPct val="0"/>
              </a:spcAft>
              <a:buClr>
                <a:srgbClr val="E66C7D"/>
              </a:buClr>
              <a:buChar char="o"/>
              <a:defRPr sz="2000">
                <a:solidFill>
                  <a:schemeClr val="tx1"/>
                </a:solidFill>
                <a:latin typeface="標楷體" pitchFamily="65" charset="-120"/>
                <a:ea typeface="標楷體" pitchFamily="65" charset="-120"/>
              </a:defRPr>
            </a:lvl9pPr>
          </a:lstStyle>
          <a:p>
            <a:pPr algn="ctr" eaLnBrk="1" hangingPunct="1">
              <a:spcBef>
                <a:spcPct val="50000"/>
              </a:spcBef>
              <a:buClrTx/>
              <a:buSzTx/>
              <a:buFontTx/>
              <a:buNone/>
            </a:pPr>
            <a:r>
              <a:rPr lang="zh-TW" altLang="en-US" sz="3600" b="1" dirty="0">
                <a:solidFill>
                  <a:srgbClr val="195999"/>
                </a:solidFill>
                <a:latin typeface="Arial" panose="020B0604020202020204" pitchFamily="34" charset="0"/>
                <a:ea typeface="微軟正黑體" panose="020B0604030504040204" pitchFamily="34" charset="-120"/>
              </a:rPr>
              <a:t>參</a:t>
            </a:r>
            <a:r>
              <a:rPr lang="en-US" altLang="zh-TW" sz="3600" b="1" dirty="0">
                <a:solidFill>
                  <a:srgbClr val="195999"/>
                </a:solidFill>
                <a:latin typeface="微軟正黑體" panose="020B0604030504040204" pitchFamily="34" charset="-120"/>
                <a:ea typeface="微軟正黑體" panose="020B0604030504040204" pitchFamily="34" charset="-120"/>
              </a:rPr>
              <a:t>﹑</a:t>
            </a:r>
            <a:r>
              <a:rPr lang="zh-TW" altLang="en-US" sz="3600" b="1" dirty="0">
                <a:solidFill>
                  <a:srgbClr val="195999"/>
                </a:solidFill>
                <a:latin typeface="Arial" panose="020B0604020202020204" pitchFamily="34" charset="0"/>
                <a:ea typeface="微軟正黑體" panose="020B0604030504040204" pitchFamily="34" charset="-120"/>
              </a:rPr>
              <a:t>結案查訪說明</a:t>
            </a:r>
          </a:p>
        </p:txBody>
      </p:sp>
      <p:sp>
        <p:nvSpPr>
          <p:cNvPr id="9" name="矩形: 圓角 8"/>
          <p:cNvSpPr/>
          <p:nvPr/>
        </p:nvSpPr>
        <p:spPr>
          <a:xfrm>
            <a:off x="417633" y="1156258"/>
            <a:ext cx="1961815" cy="555408"/>
          </a:xfrm>
          <a:prstGeom prst="roundRect">
            <a:avLst/>
          </a:prstGeom>
          <a:gradFill flip="none" rotWithShape="1">
            <a:gsLst>
              <a:gs pos="0">
                <a:schemeClr val="accent1">
                  <a:lumMod val="67000"/>
                </a:schemeClr>
              </a:gs>
              <a:gs pos="48000">
                <a:schemeClr val="accent1">
                  <a:lumMod val="97000"/>
                  <a:lumOff val="3000"/>
                </a:schemeClr>
              </a:gs>
              <a:gs pos="100000">
                <a:schemeClr val="accent1">
                  <a:lumMod val="60000"/>
                  <a:lumOff val="40000"/>
                </a:schemeClr>
              </a:gs>
            </a:gsLst>
            <a:lin ang="16200000" scaled="1"/>
            <a:tileRect/>
          </a:gra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zh-TW" altLang="en-US" sz="2400" b="1" dirty="0">
                <a:latin typeface="+mj-ea"/>
                <a:ea typeface="+mj-ea"/>
              </a:rPr>
              <a:t>結案查訪前</a:t>
            </a:r>
          </a:p>
        </p:txBody>
      </p:sp>
      <p:sp>
        <p:nvSpPr>
          <p:cNvPr id="2" name="投影片編號版面配置區 1"/>
          <p:cNvSpPr>
            <a:spLocks noGrp="1"/>
          </p:cNvSpPr>
          <p:nvPr>
            <p:ph type="sldNum" sz="quarter" idx="12"/>
          </p:nvPr>
        </p:nvSpPr>
        <p:spPr/>
        <p:txBody>
          <a:bodyPr/>
          <a:lstStyle/>
          <a:p>
            <a:fld id="{399568F1-1F4A-4DD5-A767-535B5DC69A90}" type="slidenum">
              <a:rPr lang="zh-TW" altLang="en-US" smtClean="0"/>
              <a:t>7</a:t>
            </a:fld>
            <a:endParaRPr lang="zh-TW" altLang="en-US" dirty="0"/>
          </a:p>
        </p:txBody>
      </p:sp>
      <p:sp>
        <p:nvSpPr>
          <p:cNvPr id="4" name="矩形: 圓角 3">
            <a:extLst>
              <a:ext uri="{FF2B5EF4-FFF2-40B4-BE49-F238E27FC236}">
                <a16:creationId xmlns:a16="http://schemas.microsoft.com/office/drawing/2014/main" id="{7F1A8A30-FE83-4FF8-BD1B-059136910136}"/>
              </a:ext>
            </a:extLst>
          </p:cNvPr>
          <p:cNvSpPr/>
          <p:nvPr/>
        </p:nvSpPr>
        <p:spPr>
          <a:xfrm>
            <a:off x="1952896" y="4295095"/>
            <a:ext cx="5431973" cy="1748653"/>
          </a:xfrm>
          <a:prstGeom prst="roundRect">
            <a:avLst/>
          </a:prstGeom>
          <a:solidFill>
            <a:schemeClr val="accent2">
              <a:lumMod val="20000"/>
              <a:lumOff val="80000"/>
            </a:schemeClr>
          </a:solidFill>
        </p:spPr>
        <p:txBody>
          <a:bodyPr wrap="square">
            <a:spAutoFit/>
          </a:bodyPr>
          <a:lstStyle/>
          <a:p>
            <a:pPr algn="ctr">
              <a:lnSpc>
                <a:spcPct val="150000"/>
              </a:lnSpc>
            </a:pPr>
            <a:r>
              <a:rPr lang="zh-TW" altLang="en-US" b="1" u="sng" dirty="0">
                <a:solidFill>
                  <a:srgbClr val="FF0000"/>
                </a:solidFill>
                <a:latin typeface="+mj-ea"/>
                <a:ea typeface="+mj-ea"/>
              </a:rPr>
              <a:t>簡報</a:t>
            </a:r>
            <a:r>
              <a:rPr lang="zh-TW" altLang="en-US" b="1" dirty="0">
                <a:solidFill>
                  <a:srgbClr val="FF0000"/>
                </a:solidFill>
                <a:latin typeface="+mj-ea"/>
                <a:ea typeface="+mj-ea"/>
              </a:rPr>
              <a:t>與</a:t>
            </a:r>
            <a:r>
              <a:rPr lang="zh-TW" altLang="en-US" b="1" u="sng" dirty="0">
                <a:solidFill>
                  <a:srgbClr val="FF0000"/>
                </a:solidFill>
                <a:latin typeface="+mj-ea"/>
                <a:ea typeface="+mj-ea"/>
              </a:rPr>
              <a:t>結案報告</a:t>
            </a:r>
            <a:r>
              <a:rPr lang="zh-TW" altLang="en-US" b="1" dirty="0">
                <a:latin typeface="+mj-ea"/>
                <a:ea typeface="+mj-ea"/>
              </a:rPr>
              <a:t>進度</a:t>
            </a:r>
          </a:p>
          <a:p>
            <a:pPr algn="ctr">
              <a:lnSpc>
                <a:spcPct val="150000"/>
              </a:lnSpc>
            </a:pPr>
            <a:r>
              <a:rPr lang="zh-TW" altLang="en-US" b="1" dirty="0">
                <a:latin typeface="+mj-ea"/>
                <a:ea typeface="+mj-ea"/>
              </a:rPr>
              <a:t>應更新至查訪當日達</a:t>
            </a:r>
            <a:r>
              <a:rPr lang="en-US" altLang="zh-TW" b="1" dirty="0">
                <a:solidFill>
                  <a:srgbClr val="FF0000"/>
                </a:solidFill>
                <a:latin typeface="+mj-ea"/>
                <a:ea typeface="+mj-ea"/>
              </a:rPr>
              <a:t>100%</a:t>
            </a: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橢圓 13"/>
          <p:cNvSpPr/>
          <p:nvPr/>
        </p:nvSpPr>
        <p:spPr>
          <a:xfrm>
            <a:off x="6812067" y="3930410"/>
            <a:ext cx="1302299" cy="1302299"/>
          </a:xfrm>
          <a:prstGeom prst="ellipse">
            <a:avLst/>
          </a:prstGeom>
          <a:solidFill>
            <a:schemeClr val="accent2">
              <a:lumMod val="20000"/>
              <a:lumOff val="80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2954"/>
          </a:p>
        </p:txBody>
      </p:sp>
      <p:sp>
        <p:nvSpPr>
          <p:cNvPr id="15" name="橢圓 14"/>
          <p:cNvSpPr/>
          <p:nvPr/>
        </p:nvSpPr>
        <p:spPr>
          <a:xfrm>
            <a:off x="4839239" y="1697309"/>
            <a:ext cx="2847524" cy="2847524"/>
          </a:xfrm>
          <a:prstGeom prst="ellipse">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2954"/>
          </a:p>
        </p:txBody>
      </p:sp>
      <p:graphicFrame>
        <p:nvGraphicFramePr>
          <p:cNvPr id="11" name="Group 88"/>
          <p:cNvGraphicFramePr>
            <a:graphicFrameLocks noGrp="1"/>
          </p:cNvGraphicFramePr>
          <p:nvPr>
            <p:ph sz="quarter" idx="1"/>
            <p:extLst>
              <p:ext uri="{D42A27DB-BD31-4B8C-83A1-F6EECF244321}">
                <p14:modId xmlns:p14="http://schemas.microsoft.com/office/powerpoint/2010/main" val="729805871"/>
              </p:ext>
            </p:extLst>
          </p:nvPr>
        </p:nvGraphicFramePr>
        <p:xfrm>
          <a:off x="3713869" y="1195587"/>
          <a:ext cx="5012496" cy="4243997"/>
        </p:xfrm>
        <a:graphic>
          <a:graphicData uri="http://schemas.openxmlformats.org/drawingml/2006/table">
            <a:tbl>
              <a:tblPr/>
              <a:tblGrid>
                <a:gridCol w="2722524">
                  <a:extLst>
                    <a:ext uri="{9D8B030D-6E8A-4147-A177-3AD203B41FA5}">
                      <a16:colId xmlns:a16="http://schemas.microsoft.com/office/drawing/2014/main" val="20000"/>
                    </a:ext>
                  </a:extLst>
                </a:gridCol>
                <a:gridCol w="1055658">
                  <a:extLst>
                    <a:ext uri="{9D8B030D-6E8A-4147-A177-3AD203B41FA5}">
                      <a16:colId xmlns:a16="http://schemas.microsoft.com/office/drawing/2014/main" val="20001"/>
                    </a:ext>
                  </a:extLst>
                </a:gridCol>
                <a:gridCol w="1234314">
                  <a:extLst>
                    <a:ext uri="{9D8B030D-6E8A-4147-A177-3AD203B41FA5}">
                      <a16:colId xmlns:a16="http://schemas.microsoft.com/office/drawing/2014/main" val="20003"/>
                    </a:ext>
                  </a:extLst>
                </a:gridCol>
              </a:tblGrid>
              <a:tr h="503851">
                <a:tc>
                  <a:txBody>
                    <a:bodyPr/>
                    <a:lstStyle/>
                    <a:p>
                      <a:pPr algn="ctr"/>
                      <a:r>
                        <a:rPr lang="zh-TW" altLang="en-US" sz="2400" b="1" dirty="0">
                          <a:solidFill>
                            <a:schemeClr val="bg1"/>
                          </a:solidFill>
                          <a:latin typeface="微軟正黑體" panose="020B0604030504040204" pitchFamily="34" charset="-120"/>
                          <a:ea typeface="微軟正黑體" panose="020B0604030504040204" pitchFamily="34" charset="-120"/>
                        </a:rPr>
                        <a:t>議程</a:t>
                      </a:r>
                    </a:p>
                  </a:txBody>
                  <a:tcPr marL="84406" marR="84406" marT="42203" marB="4220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5">
                        <a:lumMod val="75000"/>
                      </a:schemeClr>
                    </a:solidFill>
                  </a:tcPr>
                </a:tc>
                <a:tc>
                  <a:txBody>
                    <a:bodyPr/>
                    <a:lstStyle/>
                    <a:p>
                      <a:pPr algn="ctr"/>
                      <a:r>
                        <a:rPr lang="zh-TW" altLang="en-US" sz="2400" b="1" dirty="0">
                          <a:solidFill>
                            <a:schemeClr val="bg1"/>
                          </a:solidFill>
                          <a:latin typeface="微軟正黑體" panose="020B0604030504040204" pitchFamily="34" charset="-120"/>
                          <a:ea typeface="微軟正黑體" panose="020B0604030504040204" pitchFamily="34" charset="-120"/>
                        </a:rPr>
                        <a:t>時間</a:t>
                      </a:r>
                    </a:p>
                  </a:txBody>
                  <a:tcPr marL="84406" marR="84406" marT="42203" marB="4220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5">
                        <a:lumMod val="7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1" lang="zh-TW" altLang="en-US" sz="2400" b="1" i="0" u="none" strike="noStrike" cap="none" normalizeH="0" baseline="0" dirty="0">
                          <a:ln>
                            <a:noFill/>
                          </a:ln>
                          <a:solidFill>
                            <a:schemeClr val="bg1"/>
                          </a:solidFill>
                          <a:effectLst/>
                          <a:latin typeface="微軟正黑體" panose="020B0604030504040204" pitchFamily="34" charset="-120"/>
                          <a:ea typeface="微軟正黑體" panose="020B0604030504040204" pitchFamily="34" charset="-120"/>
                        </a:rPr>
                        <a:t>人員</a:t>
                      </a:r>
                    </a:p>
                  </a:txBody>
                  <a:tcPr marL="83077" marR="83077" marT="43200" marB="4320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5">
                        <a:lumMod val="75000"/>
                      </a:schemeClr>
                    </a:solidFill>
                  </a:tcPr>
                </a:tc>
                <a:extLst>
                  <a:ext uri="{0D108BD9-81ED-4DB2-BD59-A6C34878D82A}">
                    <a16:rowId xmlns:a16="http://schemas.microsoft.com/office/drawing/2014/main" val="10000"/>
                  </a:ext>
                </a:extLst>
              </a:tr>
              <a:tr h="708195">
                <a:tc>
                  <a:txBody>
                    <a:bodyPr/>
                    <a:lstStyle/>
                    <a:p>
                      <a:pPr algn="ctr"/>
                      <a:r>
                        <a:rPr lang="zh-TW" altLang="en-US" sz="1800" b="1" dirty="0">
                          <a:latin typeface="微軟正黑體" panose="020B0604030504040204" pitchFamily="34" charset="-120"/>
                          <a:ea typeface="微軟正黑體" panose="020B0604030504040204" pitchFamily="34" charset="-120"/>
                        </a:rPr>
                        <a:t>會前會議</a:t>
                      </a:r>
                      <a:r>
                        <a:rPr lang="en-US" altLang="zh-TW" sz="1800" b="1" dirty="0">
                          <a:latin typeface="微軟正黑體" panose="020B0604030504040204" pitchFamily="34" charset="-120"/>
                          <a:ea typeface="微軟正黑體" panose="020B0604030504040204" pitchFamily="34" charset="-120"/>
                        </a:rPr>
                        <a:t>-</a:t>
                      </a:r>
                      <a:r>
                        <a:rPr lang="zh-TW" altLang="en-US" sz="1800" b="1" dirty="0">
                          <a:latin typeface="微軟正黑體" panose="020B0604030504040204" pitchFamily="34" charset="-120"/>
                          <a:ea typeface="微軟正黑體" panose="020B0604030504040204" pitchFamily="34" charset="-120"/>
                        </a:rPr>
                        <a:t>委員內部會議</a:t>
                      </a:r>
                    </a:p>
                  </a:txBody>
                  <a:tcPr marL="84406" marR="84406" marT="42203" marB="4220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ctr"/>
                      <a:r>
                        <a:rPr lang="en-US" altLang="zh-TW" sz="1800" b="1" dirty="0">
                          <a:latin typeface="微軟正黑體" panose="020B0604030504040204" pitchFamily="34" charset="-120"/>
                          <a:ea typeface="微軟正黑體" panose="020B0604030504040204" pitchFamily="34" charset="-120"/>
                        </a:rPr>
                        <a:t>10</a:t>
                      </a:r>
                      <a:r>
                        <a:rPr lang="zh-TW" altLang="en-US" sz="1800" b="1" dirty="0">
                          <a:latin typeface="微軟正黑體" panose="020B0604030504040204" pitchFamily="34" charset="-120"/>
                          <a:ea typeface="微軟正黑體" panose="020B0604030504040204" pitchFamily="34" charset="-120"/>
                        </a:rPr>
                        <a:t>分鐘</a:t>
                      </a:r>
                    </a:p>
                  </a:txBody>
                  <a:tcPr marL="84406" marR="84406" marT="42203" marB="4220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1" lang="zh-TW" altLang="en-US" sz="2000" b="0" i="0" u="none" strike="noStrike" cap="none" normalizeH="0" baseline="0" dirty="0">
                          <a:ln>
                            <a:noFill/>
                          </a:ln>
                          <a:solidFill>
                            <a:schemeClr val="tx1"/>
                          </a:solidFill>
                          <a:effectLst/>
                          <a:latin typeface="Arial" panose="020B0604020202020204" pitchFamily="34" charset="0"/>
                          <a:ea typeface="微軟正黑體" panose="020B0604030504040204" pitchFamily="34" charset="-120"/>
                        </a:rPr>
                        <a:t>委員</a:t>
                      </a:r>
                    </a:p>
                  </a:txBody>
                  <a:tcPr marL="83077" marR="83077" marT="43200" marB="4320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626987961"/>
                  </a:ext>
                </a:extLst>
              </a:tr>
              <a:tr h="708195">
                <a:tc>
                  <a:txBody>
                    <a:bodyPr/>
                    <a:lstStyle/>
                    <a:p>
                      <a:pPr algn="ctr"/>
                      <a:r>
                        <a:rPr lang="zh-TW" altLang="en-US" sz="1800" b="1" u="none" strike="noStrike" kern="1200" baseline="0" dirty="0">
                          <a:latin typeface="微軟正黑體" panose="020B0604030504040204" pitchFamily="34" charset="-120"/>
                          <a:ea typeface="微軟正黑體" panose="020B0604030504040204" pitchFamily="34" charset="-120"/>
                        </a:rPr>
                        <a:t>計畫進度說明</a:t>
                      </a:r>
                      <a:r>
                        <a:rPr lang="en-US" altLang="zh-TW" sz="1800" b="1" u="none" strike="noStrike" kern="1200" baseline="0" dirty="0">
                          <a:latin typeface="微軟正黑體" panose="020B0604030504040204" pitchFamily="34" charset="-120"/>
                          <a:ea typeface="微軟正黑體" panose="020B0604030504040204" pitchFamily="34" charset="-120"/>
                        </a:rPr>
                        <a:t>-</a:t>
                      </a:r>
                      <a:r>
                        <a:rPr lang="zh-TW" altLang="en-US" sz="1800" b="1" u="none" strike="noStrike" kern="1200" baseline="0" dirty="0">
                          <a:latin typeface="微軟正黑體" panose="020B0604030504040204" pitchFamily="34" charset="-120"/>
                          <a:ea typeface="微軟正黑體" panose="020B0604030504040204" pitchFamily="34" charset="-120"/>
                        </a:rPr>
                        <a:t>執行廠商簡報</a:t>
                      </a:r>
                      <a:endParaRPr lang="zh-TW" altLang="en-US" sz="1800" b="1" i="0" u="none" strike="noStrike" kern="1200" baseline="0" dirty="0">
                        <a:solidFill>
                          <a:schemeClr val="dk1"/>
                        </a:solidFill>
                        <a:latin typeface="微軟正黑體" panose="020B0604030504040204" pitchFamily="34" charset="-120"/>
                        <a:ea typeface="微軟正黑體" panose="020B0604030504040204" pitchFamily="34" charset="-120"/>
                        <a:cs typeface="+mn-cs"/>
                      </a:endParaRPr>
                    </a:p>
                  </a:txBody>
                  <a:tcPr marL="84406" marR="84406" marT="42203" marB="4220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ctr"/>
                      <a:r>
                        <a:rPr lang="en-US" altLang="zh-TW" sz="1800" b="1" dirty="0">
                          <a:latin typeface="微軟正黑體" panose="020B0604030504040204" pitchFamily="34" charset="-120"/>
                          <a:ea typeface="微軟正黑體" panose="020B0604030504040204" pitchFamily="34" charset="-120"/>
                        </a:rPr>
                        <a:t>20</a:t>
                      </a:r>
                      <a:r>
                        <a:rPr lang="zh-TW" altLang="en-US" sz="1800" b="1" dirty="0">
                          <a:latin typeface="微軟正黑體" panose="020B0604030504040204" pitchFamily="34" charset="-120"/>
                          <a:ea typeface="微軟正黑體" panose="020B0604030504040204" pitchFamily="34" charset="-120"/>
                        </a:rPr>
                        <a:t>分鐘</a:t>
                      </a:r>
                    </a:p>
                  </a:txBody>
                  <a:tcPr marL="84406" marR="84406" marT="42203" marB="4220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1" lang="zh-TW" altLang="en-US" sz="2000" b="0" i="0" u="none" strike="noStrike" cap="none" normalizeH="0" baseline="0" dirty="0">
                          <a:ln>
                            <a:noFill/>
                          </a:ln>
                          <a:solidFill>
                            <a:schemeClr val="tx1"/>
                          </a:solidFill>
                          <a:effectLst/>
                          <a:latin typeface="Arial" panose="020B0604020202020204" pitchFamily="34" charset="0"/>
                          <a:ea typeface="微軟正黑體" panose="020B0604030504040204" pitchFamily="34" charset="-120"/>
                        </a:rPr>
                        <a:t>廠商</a:t>
                      </a:r>
                    </a:p>
                  </a:txBody>
                  <a:tcPr marL="83077" marR="83077" marT="43200" marB="4320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708195">
                <a:tc>
                  <a:txBody>
                    <a:bodyPr/>
                    <a:lstStyle/>
                    <a:p>
                      <a:pPr algn="r"/>
                      <a:r>
                        <a:rPr lang="en-US" altLang="zh-TW" sz="1800" b="1" u="none" strike="noStrike" kern="1200" baseline="0" dirty="0">
                          <a:latin typeface="微軟正黑體" panose="020B0604030504040204" pitchFamily="34" charset="-120"/>
                          <a:ea typeface="微軟正黑體" panose="020B0604030504040204" pitchFamily="34" charset="-120"/>
                        </a:rPr>
                        <a:t>Q&amp;A</a:t>
                      </a:r>
                      <a:r>
                        <a:rPr lang="zh-TW" altLang="en-US" sz="1800" b="1" u="none" strike="noStrike" kern="1200" baseline="0" dirty="0">
                          <a:latin typeface="微軟正黑體" panose="020B0604030504040204" pitchFamily="34" charset="-120"/>
                          <a:ea typeface="微軟正黑體" panose="020B0604030504040204" pitchFamily="34" charset="-120"/>
                        </a:rPr>
                        <a:t>交流	</a:t>
                      </a:r>
                      <a:endParaRPr lang="zh-TW" altLang="en-US" sz="1800" b="1" i="0" u="none" strike="noStrike" kern="1200" baseline="0" dirty="0">
                        <a:solidFill>
                          <a:schemeClr val="dk1"/>
                        </a:solidFill>
                        <a:latin typeface="微軟正黑體" panose="020B0604030504040204" pitchFamily="34" charset="-120"/>
                        <a:ea typeface="微軟正黑體" panose="020B0604030504040204" pitchFamily="34" charset="-120"/>
                        <a:cs typeface="+mn-cs"/>
                      </a:endParaRPr>
                    </a:p>
                  </a:txBody>
                  <a:tcPr marL="84406" marR="84406" marT="42203" marB="4220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ctr"/>
                      <a:r>
                        <a:rPr lang="en-US" altLang="zh-TW" sz="1800" b="1" dirty="0">
                          <a:latin typeface="微軟正黑體" panose="020B0604030504040204" pitchFamily="34" charset="-120"/>
                          <a:ea typeface="微軟正黑體" panose="020B0604030504040204" pitchFamily="34" charset="-120"/>
                        </a:rPr>
                        <a:t>30</a:t>
                      </a:r>
                      <a:r>
                        <a:rPr lang="zh-TW" altLang="en-US" sz="1800" b="1" dirty="0">
                          <a:latin typeface="微軟正黑體" panose="020B0604030504040204" pitchFamily="34" charset="-120"/>
                          <a:ea typeface="微軟正黑體" panose="020B0604030504040204" pitchFamily="34" charset="-120"/>
                        </a:rPr>
                        <a:t>分鐘</a:t>
                      </a:r>
                    </a:p>
                  </a:txBody>
                  <a:tcPr marL="84406" marR="84406" marT="42203" marB="4220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1" lang="zh-TW" altLang="en-US" sz="2000" b="0" i="0" u="none" strike="noStrike" cap="none" normalizeH="0" baseline="0" dirty="0">
                          <a:ln>
                            <a:noFill/>
                          </a:ln>
                          <a:solidFill>
                            <a:schemeClr val="tx1"/>
                          </a:solidFill>
                          <a:effectLst/>
                          <a:latin typeface="Arial" panose="020B0604020202020204" pitchFamily="34" charset="0"/>
                          <a:ea typeface="微軟正黑體" panose="020B0604030504040204" pitchFamily="34" charset="-120"/>
                        </a:rPr>
                        <a:t>委員</a:t>
                      </a:r>
                      <a:r>
                        <a:rPr kumimoji="1" lang="en-US" altLang="zh-TW" sz="2000" b="0" i="0" u="none" strike="noStrike" cap="none" normalizeH="0" baseline="0" dirty="0">
                          <a:ln>
                            <a:noFill/>
                          </a:ln>
                          <a:solidFill>
                            <a:schemeClr val="tx1"/>
                          </a:solidFill>
                          <a:effectLst/>
                          <a:latin typeface="Arial" panose="020B0604020202020204" pitchFamily="34" charset="0"/>
                          <a:ea typeface="微軟正黑體" panose="020B0604030504040204" pitchFamily="34" charset="-120"/>
                        </a:rPr>
                        <a:t>/</a:t>
                      </a:r>
                      <a:r>
                        <a:rPr kumimoji="1" lang="zh-TW" altLang="en-US" sz="2000" b="0" i="0" u="none" strike="noStrike" cap="none" normalizeH="0" baseline="0" dirty="0">
                          <a:ln>
                            <a:noFill/>
                          </a:ln>
                          <a:solidFill>
                            <a:schemeClr val="tx1"/>
                          </a:solidFill>
                          <a:effectLst/>
                          <a:latin typeface="Arial" panose="020B0604020202020204" pitchFamily="34" charset="0"/>
                          <a:ea typeface="微軟正黑體" panose="020B0604030504040204" pitchFamily="34" charset="-120"/>
                        </a:rPr>
                        <a:t>廠商</a:t>
                      </a:r>
                    </a:p>
                  </a:txBody>
                  <a:tcPr marL="83077" marR="83077" marT="43200" marB="4320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708195">
                <a:tc>
                  <a:txBody>
                    <a:bodyPr/>
                    <a:lstStyle/>
                    <a:p>
                      <a:pPr algn="ctr"/>
                      <a:r>
                        <a:rPr lang="zh-TW" altLang="en-US" sz="1800" b="1" dirty="0">
                          <a:latin typeface="微軟正黑體" panose="020B0604030504040204" pitchFamily="34" charset="-120"/>
                          <a:ea typeface="微軟正黑體" panose="020B0604030504040204" pitchFamily="34" charset="-120"/>
                        </a:rPr>
                        <a:t>委員查訪紀錄表撰寫</a:t>
                      </a:r>
                      <a:endParaRPr lang="en-US" altLang="zh-TW" sz="1800" b="1" dirty="0">
                        <a:latin typeface="微軟正黑體" panose="020B0604030504040204" pitchFamily="34" charset="-120"/>
                        <a:ea typeface="微軟正黑體" panose="020B0604030504040204" pitchFamily="34" charset="-120"/>
                      </a:endParaRPr>
                    </a:p>
                    <a:p>
                      <a:pPr algn="ctr"/>
                      <a:r>
                        <a:rPr lang="en-US" altLang="zh-TW" sz="1800" b="1" dirty="0">
                          <a:latin typeface="微軟正黑體" panose="020B0604030504040204" pitchFamily="34" charset="-120"/>
                          <a:ea typeface="微軟正黑體" panose="020B0604030504040204" pitchFamily="34" charset="-120"/>
                        </a:rPr>
                        <a:t>-</a:t>
                      </a:r>
                      <a:r>
                        <a:rPr lang="zh-TW" altLang="en-US" sz="1800" b="1" dirty="0">
                          <a:latin typeface="微軟正黑體" panose="020B0604030504040204" pitchFamily="34" charset="-120"/>
                          <a:ea typeface="微軟正黑體" panose="020B0604030504040204" pitchFamily="34" charset="-120"/>
                        </a:rPr>
                        <a:t>含審查委員討論</a:t>
                      </a:r>
                      <a:r>
                        <a:rPr lang="en-US" altLang="zh-TW" sz="1800" b="1" dirty="0">
                          <a:latin typeface="微軟正黑體" panose="020B0604030504040204" pitchFamily="34" charset="-120"/>
                          <a:ea typeface="微軟正黑體" panose="020B0604030504040204" pitchFamily="34" charset="-120"/>
                        </a:rPr>
                        <a:t>(</a:t>
                      </a:r>
                      <a:r>
                        <a:rPr lang="zh-TW" altLang="en-US" sz="1800" b="1" dirty="0">
                          <a:latin typeface="微軟正黑體" panose="020B0604030504040204" pitchFamily="34" charset="-120"/>
                          <a:ea typeface="微軟正黑體" panose="020B0604030504040204" pitchFamily="34" charset="-120"/>
                        </a:rPr>
                        <a:t>廠商請迴避</a:t>
                      </a:r>
                      <a:r>
                        <a:rPr lang="en-US" altLang="zh-TW" sz="1800" b="1" dirty="0">
                          <a:latin typeface="微軟正黑體" panose="020B0604030504040204" pitchFamily="34" charset="-120"/>
                          <a:ea typeface="微軟正黑體" panose="020B0604030504040204" pitchFamily="34" charset="-120"/>
                        </a:rPr>
                        <a:t>)</a:t>
                      </a:r>
                      <a:endParaRPr lang="zh-TW" altLang="en-US" sz="1800" b="1" dirty="0">
                        <a:latin typeface="微軟正黑體" panose="020B0604030504040204" pitchFamily="34" charset="-120"/>
                        <a:ea typeface="微軟正黑體" panose="020B0604030504040204" pitchFamily="34" charset="-120"/>
                      </a:endParaRPr>
                    </a:p>
                  </a:txBody>
                  <a:tcPr marL="84406" marR="84406" marT="42203" marB="4220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ctr"/>
                      <a:r>
                        <a:rPr lang="en-US" altLang="zh-TW" sz="1800" b="1" dirty="0">
                          <a:latin typeface="微軟正黑體" panose="020B0604030504040204" pitchFamily="34" charset="-120"/>
                          <a:ea typeface="微軟正黑體" panose="020B0604030504040204" pitchFamily="34" charset="-120"/>
                        </a:rPr>
                        <a:t>20</a:t>
                      </a:r>
                      <a:r>
                        <a:rPr lang="zh-TW" altLang="en-US" sz="1800" b="1" dirty="0">
                          <a:latin typeface="微軟正黑體" panose="020B0604030504040204" pitchFamily="34" charset="-120"/>
                          <a:ea typeface="微軟正黑體" panose="020B0604030504040204" pitchFamily="34" charset="-120"/>
                        </a:rPr>
                        <a:t>分鐘</a:t>
                      </a:r>
                    </a:p>
                  </a:txBody>
                  <a:tcPr marL="84406" marR="84406" marT="42203" marB="4220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pitchFamily="2" charset="2"/>
                        <a:buNone/>
                        <a:tabLst/>
                        <a:defRPr/>
                      </a:pPr>
                      <a:r>
                        <a:rPr kumimoji="1" lang="zh-TW" altLang="en-US" sz="2000" b="0" i="0" u="none" strike="noStrike" cap="none" normalizeH="0" baseline="0" dirty="0">
                          <a:ln>
                            <a:noFill/>
                          </a:ln>
                          <a:solidFill>
                            <a:schemeClr val="tx1"/>
                          </a:solidFill>
                          <a:effectLst/>
                          <a:latin typeface="Arial" panose="020B0604020202020204" pitchFamily="34" charset="0"/>
                          <a:ea typeface="微軟正黑體" panose="020B0604030504040204" pitchFamily="34" charset="-120"/>
                        </a:rPr>
                        <a:t>委員</a:t>
                      </a:r>
                    </a:p>
                  </a:txBody>
                  <a:tcPr marL="83077" marR="83077" marT="43200" marB="4320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202121041"/>
                  </a:ext>
                </a:extLst>
              </a:tr>
              <a:tr h="708195">
                <a:tc>
                  <a:txBody>
                    <a:bodyPr/>
                    <a:lstStyle/>
                    <a:p>
                      <a:pPr algn="ctr"/>
                      <a:r>
                        <a:rPr lang="zh-TW" altLang="en-US" sz="1800" b="1" dirty="0">
                          <a:latin typeface="微軟正黑體" panose="020B0604030504040204" pitchFamily="34" charset="-120"/>
                          <a:ea typeface="微軟正黑體" panose="020B0604030504040204" pitchFamily="34" charset="-120"/>
                        </a:rPr>
                        <a:t>查證決議與意見交流</a:t>
                      </a:r>
                    </a:p>
                  </a:txBody>
                  <a:tcPr marL="84406" marR="84406" marT="42203" marB="4220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ctr"/>
                      <a:r>
                        <a:rPr lang="en-US" altLang="zh-TW" sz="1800" b="1" dirty="0">
                          <a:latin typeface="微軟正黑體" panose="020B0604030504040204" pitchFamily="34" charset="-120"/>
                          <a:ea typeface="微軟正黑體" panose="020B0604030504040204" pitchFamily="34" charset="-120"/>
                        </a:rPr>
                        <a:t>10</a:t>
                      </a:r>
                      <a:r>
                        <a:rPr lang="zh-TW" altLang="en-US" sz="1800" b="1" dirty="0">
                          <a:latin typeface="微軟正黑體" panose="020B0604030504040204" pitchFamily="34" charset="-120"/>
                          <a:ea typeface="微軟正黑體" panose="020B0604030504040204" pitchFamily="34" charset="-120"/>
                        </a:rPr>
                        <a:t>分鐘</a:t>
                      </a:r>
                    </a:p>
                  </a:txBody>
                  <a:tcPr marL="84406" marR="84406" marT="42203" marB="4220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pitchFamily="2" charset="2"/>
                        <a:buNone/>
                        <a:tabLst/>
                        <a:defRPr/>
                      </a:pPr>
                      <a:r>
                        <a:rPr kumimoji="1" lang="zh-TW" altLang="en-US" sz="2000" b="0" i="0" u="none" strike="noStrike" cap="none" normalizeH="0" baseline="0" dirty="0">
                          <a:ln>
                            <a:noFill/>
                          </a:ln>
                          <a:solidFill>
                            <a:schemeClr val="tx1"/>
                          </a:solidFill>
                          <a:effectLst/>
                          <a:latin typeface="Arial" panose="020B0604020202020204" pitchFamily="34" charset="0"/>
                          <a:ea typeface="微軟正黑體" panose="020B0604030504040204" pitchFamily="34" charset="-120"/>
                        </a:rPr>
                        <a:t>委員</a:t>
                      </a:r>
                      <a:r>
                        <a:rPr kumimoji="1" lang="en-US" altLang="zh-TW" sz="2000" b="0" i="0" u="none" strike="noStrike" cap="none" normalizeH="0" baseline="0" dirty="0">
                          <a:ln>
                            <a:noFill/>
                          </a:ln>
                          <a:solidFill>
                            <a:schemeClr val="tx1"/>
                          </a:solidFill>
                          <a:effectLst/>
                          <a:latin typeface="Arial" panose="020B0604020202020204" pitchFamily="34" charset="0"/>
                          <a:ea typeface="微軟正黑體" panose="020B0604030504040204" pitchFamily="34" charset="-120"/>
                        </a:rPr>
                        <a:t>/</a:t>
                      </a:r>
                      <a:r>
                        <a:rPr kumimoji="1" lang="zh-TW" altLang="en-US" sz="2000" b="0" i="0" u="none" strike="noStrike" cap="none" normalizeH="0" baseline="0" dirty="0">
                          <a:ln>
                            <a:noFill/>
                          </a:ln>
                          <a:solidFill>
                            <a:schemeClr val="tx1"/>
                          </a:solidFill>
                          <a:effectLst/>
                          <a:latin typeface="Arial" panose="020B0604020202020204" pitchFamily="34" charset="0"/>
                          <a:ea typeface="微軟正黑體" panose="020B0604030504040204" pitchFamily="34" charset="-120"/>
                        </a:rPr>
                        <a:t>廠商</a:t>
                      </a:r>
                    </a:p>
                  </a:txBody>
                  <a:tcPr marL="83077" marR="83077" marT="43200" marB="4320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60295110"/>
                  </a:ext>
                </a:extLst>
              </a:tr>
            </a:tbl>
          </a:graphicData>
        </a:graphic>
      </p:graphicFrame>
      <p:sp>
        <p:nvSpPr>
          <p:cNvPr id="5" name="投影片編號版面配置區 4"/>
          <p:cNvSpPr>
            <a:spLocks noGrp="1"/>
          </p:cNvSpPr>
          <p:nvPr>
            <p:ph type="sldNum" sz="quarter" idx="12"/>
          </p:nvPr>
        </p:nvSpPr>
        <p:spPr/>
        <p:txBody>
          <a:bodyPr/>
          <a:lstStyle/>
          <a:p>
            <a:fld id="{399568F1-1F4A-4DD5-A767-535B5DC69A90}" type="slidenum">
              <a:rPr lang="zh-TW" altLang="en-US" smtClean="0"/>
              <a:t>8</a:t>
            </a:fld>
            <a:endParaRPr lang="zh-TW" altLang="en-US" dirty="0"/>
          </a:p>
        </p:txBody>
      </p:sp>
      <p:sp>
        <p:nvSpPr>
          <p:cNvPr id="3" name="矩形 2"/>
          <p:cNvSpPr/>
          <p:nvPr/>
        </p:nvSpPr>
        <p:spPr>
          <a:xfrm>
            <a:off x="153419" y="1899774"/>
            <a:ext cx="2416046" cy="401264"/>
          </a:xfrm>
          <a:prstGeom prst="rect">
            <a:avLst/>
          </a:prstGeom>
        </p:spPr>
        <p:txBody>
          <a:bodyPr wrap="none">
            <a:spAutoFit/>
          </a:bodyPr>
          <a:lstStyle/>
          <a:p>
            <a:pPr algn="just">
              <a:lnSpc>
                <a:spcPts val="2585"/>
              </a:lnSpc>
              <a:spcBef>
                <a:spcPts val="0"/>
              </a:spcBef>
              <a:buClr>
                <a:prstClr val="black"/>
              </a:buClr>
            </a:pPr>
            <a:r>
              <a:rPr lang="en-US" altLang="zh-TW" sz="2000" b="1" dirty="0">
                <a:latin typeface="微軟正黑體" panose="020B0604030504040204" pitchFamily="34" charset="-120"/>
                <a:ea typeface="微軟正黑體" panose="020B0604030504040204" pitchFamily="34" charset="-120"/>
              </a:rPr>
              <a:t>(</a:t>
            </a:r>
            <a:r>
              <a:rPr lang="zh-TW" altLang="en-US" sz="2000" b="1" dirty="0">
                <a:latin typeface="微軟正黑體" panose="020B0604030504040204" pitchFamily="34" charset="-120"/>
                <a:ea typeface="微軟正黑體" panose="020B0604030504040204" pitchFamily="34" charset="-120"/>
              </a:rPr>
              <a:t>一</a:t>
            </a:r>
            <a:r>
              <a:rPr lang="en-US" altLang="zh-TW" sz="2000" b="1" dirty="0">
                <a:latin typeface="微軟正黑體" panose="020B0604030504040204" pitchFamily="34" charset="-120"/>
                <a:ea typeface="微軟正黑體" panose="020B0604030504040204" pitchFamily="34" charset="-120"/>
              </a:rPr>
              <a:t>)</a:t>
            </a:r>
            <a:r>
              <a:rPr lang="zh-TW" altLang="en-US" sz="2000" b="1" dirty="0">
                <a:latin typeface="微軟正黑體" panose="020B0604030504040204" pitchFamily="34" charset="-120"/>
                <a:ea typeface="微軟正黑體" panose="020B0604030504040204" pitchFamily="34" charset="-120"/>
                <a:sym typeface="Wingdings" pitchFamily="2" charset="2"/>
              </a:rPr>
              <a:t>參與人員及程序</a:t>
            </a:r>
          </a:p>
        </p:txBody>
      </p:sp>
      <p:sp>
        <p:nvSpPr>
          <p:cNvPr id="4" name="矩形 3"/>
          <p:cNvSpPr/>
          <p:nvPr/>
        </p:nvSpPr>
        <p:spPr>
          <a:xfrm>
            <a:off x="153419" y="2316458"/>
            <a:ext cx="4331958" cy="3311163"/>
          </a:xfrm>
          <a:prstGeom prst="rect">
            <a:avLst/>
          </a:prstGeom>
        </p:spPr>
        <p:txBody>
          <a:bodyPr wrap="square">
            <a:spAutoFit/>
          </a:bodyPr>
          <a:lstStyle/>
          <a:p>
            <a:pPr>
              <a:lnSpc>
                <a:spcPts val="2585"/>
              </a:lnSpc>
              <a:spcBef>
                <a:spcPts val="0"/>
              </a:spcBef>
              <a:spcAft>
                <a:spcPts val="0"/>
              </a:spcAft>
            </a:pPr>
            <a:r>
              <a:rPr kumimoji="0" lang="zh-TW" altLang="en-US" sz="2000" b="1" dirty="0">
                <a:solidFill>
                  <a:srgbClr val="000000"/>
                </a:solidFill>
                <a:latin typeface="微軟正黑體" panose="020B0604030504040204" pitchFamily="34" charset="-120"/>
                <a:ea typeface="微軟正黑體" panose="020B0604030504040204" pitchFamily="34" charset="-120"/>
              </a:rPr>
              <a:t>承審單位</a:t>
            </a:r>
            <a:endParaRPr kumimoji="0" lang="en-US" altLang="zh-TW" sz="2000" b="1" dirty="0">
              <a:solidFill>
                <a:srgbClr val="000000"/>
              </a:solidFill>
              <a:latin typeface="微軟正黑體" panose="020B0604030504040204" pitchFamily="34" charset="-120"/>
              <a:ea typeface="微軟正黑體" panose="020B0604030504040204" pitchFamily="34" charset="-120"/>
            </a:endParaRPr>
          </a:p>
          <a:p>
            <a:pPr marL="167058" lvl="4" indent="-161196">
              <a:lnSpc>
                <a:spcPts val="2585"/>
              </a:lnSpc>
              <a:spcBef>
                <a:spcPts val="0"/>
              </a:spcBef>
              <a:spcAft>
                <a:spcPts val="0"/>
              </a:spcAft>
              <a:buClr>
                <a:srgbClr val="9A3130"/>
              </a:buClr>
              <a:buFont typeface="Arial" panose="020B0604020202020204" pitchFamily="34" charset="0"/>
              <a:buChar char="•"/>
            </a:pPr>
            <a:r>
              <a:rPr kumimoji="0" lang="zh-TW" altLang="en-US" sz="2000" b="1" dirty="0">
                <a:solidFill>
                  <a:srgbClr val="0066CC"/>
                </a:solidFill>
                <a:latin typeface="微軟正黑體" panose="020B0604030504040204" pitchFamily="34" charset="-120"/>
                <a:ea typeface="微軟正黑體" panose="020B0604030504040204" pitchFamily="34" charset="-120"/>
              </a:rPr>
              <a:t>承審委員</a:t>
            </a:r>
            <a:r>
              <a:rPr kumimoji="0" lang="en-US" altLang="zh-TW" sz="2000" b="1" dirty="0">
                <a:latin typeface="微軟正黑體" panose="020B0604030504040204" pitchFamily="34" charset="-120"/>
                <a:ea typeface="微軟正黑體" panose="020B0604030504040204" pitchFamily="34" charset="-120"/>
              </a:rPr>
              <a:t>(</a:t>
            </a:r>
            <a:r>
              <a:rPr kumimoji="0" lang="zh-TW" altLang="en-US" sz="2000" b="1" dirty="0">
                <a:solidFill>
                  <a:srgbClr val="000000"/>
                </a:solidFill>
                <a:latin typeface="微軟正黑體" panose="020B0604030504040204" pitchFamily="34" charset="-120"/>
                <a:ea typeface="微軟正黑體" panose="020B0604030504040204" pitchFamily="34" charset="-120"/>
              </a:rPr>
              <a:t>召集人、審查委員</a:t>
            </a:r>
            <a:r>
              <a:rPr kumimoji="0" lang="en-US" altLang="zh-TW" sz="2000" b="1" dirty="0">
                <a:solidFill>
                  <a:srgbClr val="000000"/>
                </a:solidFill>
                <a:latin typeface="微軟正黑體" panose="020B0604030504040204" pitchFamily="34" charset="-120"/>
                <a:ea typeface="微軟正黑體" panose="020B0604030504040204" pitchFamily="34" charset="-120"/>
              </a:rPr>
              <a:t>)</a:t>
            </a:r>
          </a:p>
          <a:p>
            <a:pPr marL="167058" lvl="4" indent="-161196">
              <a:lnSpc>
                <a:spcPts val="2585"/>
              </a:lnSpc>
              <a:spcBef>
                <a:spcPts val="0"/>
              </a:spcBef>
              <a:spcAft>
                <a:spcPts val="0"/>
              </a:spcAft>
              <a:buClr>
                <a:srgbClr val="9A3130"/>
              </a:buClr>
              <a:buFont typeface="Arial" panose="020B0604020202020204" pitchFamily="34" charset="0"/>
              <a:buChar char="•"/>
            </a:pPr>
            <a:r>
              <a:rPr kumimoji="0" lang="zh-TW" altLang="en-US" sz="2000" b="1" dirty="0">
                <a:solidFill>
                  <a:srgbClr val="0066CC"/>
                </a:solidFill>
                <a:latin typeface="微軟正黑體" panose="020B0604030504040204" pitchFamily="34" charset="-120"/>
                <a:ea typeface="微軟正黑體" panose="020B0604030504040204" pitchFamily="34" charset="-120"/>
              </a:rPr>
              <a:t>產發署長官</a:t>
            </a:r>
            <a:endParaRPr kumimoji="0" lang="en-US" altLang="zh-TW" sz="2000" b="1" dirty="0">
              <a:solidFill>
                <a:srgbClr val="000000"/>
              </a:solidFill>
              <a:latin typeface="微軟正黑體" panose="020B0604030504040204" pitchFamily="34" charset="-120"/>
              <a:ea typeface="微軟正黑體" panose="020B0604030504040204" pitchFamily="34" charset="-120"/>
            </a:endParaRPr>
          </a:p>
          <a:p>
            <a:pPr marL="167058" lvl="4" indent="-161196">
              <a:lnSpc>
                <a:spcPts val="2585"/>
              </a:lnSpc>
              <a:spcBef>
                <a:spcPts val="0"/>
              </a:spcBef>
              <a:spcAft>
                <a:spcPts val="0"/>
              </a:spcAft>
              <a:buClr>
                <a:srgbClr val="9A3130"/>
              </a:buClr>
              <a:buFont typeface="Arial" panose="020B0604020202020204" pitchFamily="34" charset="0"/>
              <a:buChar char="•"/>
            </a:pPr>
            <a:r>
              <a:rPr kumimoji="0" lang="zh-TW" altLang="en-US" sz="2000" b="1" dirty="0">
                <a:latin typeface="微軟正黑體" panose="020B0604030504040204" pitchFamily="34" charset="-120"/>
                <a:ea typeface="微軟正黑體" panose="020B0604030504040204" pitchFamily="34" charset="-120"/>
              </a:rPr>
              <a:t>計畫辦公室</a:t>
            </a:r>
            <a:endParaRPr kumimoji="0" lang="en-US" altLang="zh-TW" sz="2000" b="1" dirty="0">
              <a:latin typeface="微軟正黑體" panose="020B0604030504040204" pitchFamily="34" charset="-120"/>
              <a:ea typeface="微軟正黑體" panose="020B0604030504040204" pitchFamily="34" charset="-120"/>
            </a:endParaRPr>
          </a:p>
          <a:p>
            <a:pPr marL="167058" lvl="4" indent="-161196">
              <a:lnSpc>
                <a:spcPts val="2585"/>
              </a:lnSpc>
              <a:spcBef>
                <a:spcPts val="0"/>
              </a:spcBef>
              <a:spcAft>
                <a:spcPts val="0"/>
              </a:spcAft>
              <a:buClr>
                <a:srgbClr val="9A3130"/>
              </a:buClr>
              <a:buFont typeface="Arial" panose="020B0604020202020204" pitchFamily="34" charset="0"/>
              <a:buChar char="•"/>
            </a:pPr>
            <a:r>
              <a:rPr kumimoji="0" lang="zh-TW" altLang="en-US" sz="2000" b="1" dirty="0">
                <a:latin typeface="微軟正黑體" panose="020B0604030504040204" pitchFamily="34" charset="-120"/>
                <a:ea typeface="微軟正黑體" panose="020B0604030504040204" pitchFamily="34" charset="-120"/>
              </a:rPr>
              <a:t>推動辦公室</a:t>
            </a:r>
            <a:endParaRPr kumimoji="0" lang="en-US" altLang="zh-TW" sz="2000" b="1" dirty="0">
              <a:latin typeface="微軟正黑體" panose="020B0604030504040204" pitchFamily="34" charset="-120"/>
              <a:ea typeface="微軟正黑體" panose="020B0604030504040204" pitchFamily="34" charset="-120"/>
            </a:endParaRPr>
          </a:p>
          <a:p>
            <a:pPr marL="1251470" lvl="2" indent="-1251470">
              <a:lnSpc>
                <a:spcPts val="1662"/>
              </a:lnSpc>
              <a:spcBef>
                <a:spcPts val="0"/>
              </a:spcBef>
              <a:spcAft>
                <a:spcPts val="0"/>
              </a:spcAft>
              <a:buClr>
                <a:schemeClr val="tx1"/>
              </a:buClr>
            </a:pPr>
            <a:endParaRPr kumimoji="0" lang="en-US" altLang="zh-TW" sz="1600" b="1" dirty="0">
              <a:solidFill>
                <a:srgbClr val="000000"/>
              </a:solidFill>
              <a:latin typeface="微軟正黑體" panose="020B0604030504040204" pitchFamily="34" charset="-120"/>
              <a:ea typeface="微軟正黑體" panose="020B0604030504040204" pitchFamily="34" charset="-120"/>
            </a:endParaRPr>
          </a:p>
          <a:p>
            <a:pPr marL="1251470" lvl="2" indent="-1251470">
              <a:lnSpc>
                <a:spcPts val="2585"/>
              </a:lnSpc>
              <a:spcBef>
                <a:spcPts val="0"/>
              </a:spcBef>
              <a:spcAft>
                <a:spcPts val="0"/>
              </a:spcAft>
              <a:buClr>
                <a:schemeClr val="tx1"/>
              </a:buClr>
            </a:pPr>
            <a:r>
              <a:rPr kumimoji="0" lang="zh-TW" altLang="en-US" sz="2000" b="1" dirty="0">
                <a:solidFill>
                  <a:srgbClr val="000000"/>
                </a:solidFill>
                <a:latin typeface="微軟正黑體" panose="020B0604030504040204" pitchFamily="34" charset="-120"/>
                <a:ea typeface="微軟正黑體" panose="020B0604030504040204" pitchFamily="34" charset="-120"/>
              </a:rPr>
              <a:t>獲補助業者</a:t>
            </a:r>
            <a:r>
              <a:rPr kumimoji="0" lang="en-US" altLang="zh-TW" sz="2000" b="1" dirty="0">
                <a:solidFill>
                  <a:srgbClr val="000000"/>
                </a:solidFill>
                <a:latin typeface="微軟正黑體" panose="020B0604030504040204" pitchFamily="34" charset="-120"/>
                <a:ea typeface="微軟正黑體" panose="020B0604030504040204" pitchFamily="34" charset="-120"/>
              </a:rPr>
              <a:t>(</a:t>
            </a:r>
            <a:r>
              <a:rPr kumimoji="0" lang="zh-TW" altLang="en-US" sz="2000" b="1" dirty="0">
                <a:solidFill>
                  <a:srgbClr val="000000"/>
                </a:solidFill>
                <a:latin typeface="微軟正黑體" panose="020B0604030504040204" pitchFamily="34" charset="-120"/>
                <a:ea typeface="微軟正黑體" panose="020B0604030504040204" pitchFamily="34" charset="-120"/>
              </a:rPr>
              <a:t>上限</a:t>
            </a:r>
            <a:r>
              <a:rPr kumimoji="0" lang="en-US" altLang="zh-TW" sz="2000" b="1" dirty="0">
                <a:solidFill>
                  <a:srgbClr val="000000"/>
                </a:solidFill>
                <a:latin typeface="微軟正黑體" panose="020B0604030504040204" pitchFamily="34" charset="-120"/>
                <a:ea typeface="微軟正黑體" panose="020B0604030504040204" pitchFamily="34" charset="-120"/>
              </a:rPr>
              <a:t>5</a:t>
            </a:r>
            <a:r>
              <a:rPr kumimoji="0" lang="zh-TW" altLang="en-US" sz="2000" b="1" dirty="0">
                <a:solidFill>
                  <a:srgbClr val="000000"/>
                </a:solidFill>
                <a:latin typeface="微軟正黑體" panose="020B0604030504040204" pitchFamily="34" charset="-120"/>
                <a:ea typeface="微軟正黑體" panose="020B0604030504040204" pitchFamily="34" charset="-120"/>
              </a:rPr>
              <a:t>人</a:t>
            </a:r>
            <a:r>
              <a:rPr kumimoji="0" lang="en-US" altLang="zh-TW" sz="2000" b="1" dirty="0">
                <a:solidFill>
                  <a:srgbClr val="000000"/>
                </a:solidFill>
                <a:latin typeface="微軟正黑體" panose="020B0604030504040204" pitchFamily="34" charset="-120"/>
                <a:ea typeface="微軟正黑體" panose="020B0604030504040204" pitchFamily="34" charset="-120"/>
              </a:rPr>
              <a:t>)</a:t>
            </a:r>
            <a:endParaRPr kumimoji="0" lang="zh-TW" altLang="en-US" sz="2000" b="1" dirty="0">
              <a:solidFill>
                <a:srgbClr val="000000"/>
              </a:solidFill>
              <a:latin typeface="微軟正黑體" panose="020B0604030504040204" pitchFamily="34" charset="-120"/>
              <a:ea typeface="微軟正黑體" panose="020B0604030504040204" pitchFamily="34" charset="-120"/>
            </a:endParaRPr>
          </a:p>
          <a:p>
            <a:pPr marL="167058" lvl="4" indent="-167058">
              <a:lnSpc>
                <a:spcPts val="2585"/>
              </a:lnSpc>
              <a:spcBef>
                <a:spcPts val="0"/>
              </a:spcBef>
              <a:spcAft>
                <a:spcPts val="0"/>
              </a:spcAft>
              <a:buClr>
                <a:srgbClr val="9A3130"/>
              </a:buClr>
              <a:buFont typeface="Arial" panose="020B0604020202020204" pitchFamily="34" charset="0"/>
              <a:buChar char="•"/>
            </a:pPr>
            <a:r>
              <a:rPr kumimoji="0" lang="zh-TW" altLang="en-US" sz="2000" b="1" dirty="0">
                <a:solidFill>
                  <a:srgbClr val="0066CC"/>
                </a:solidFill>
                <a:latin typeface="微軟正黑體" panose="020B0604030504040204" pitchFamily="34" charset="-120"/>
                <a:ea typeface="微軟正黑體" panose="020B0604030504040204" pitchFamily="34" charset="-120"/>
              </a:rPr>
              <a:t>計畫主持人、計畫聯絡人</a:t>
            </a:r>
          </a:p>
          <a:p>
            <a:pPr marL="167058" lvl="4" indent="-167058">
              <a:lnSpc>
                <a:spcPts val="2585"/>
              </a:lnSpc>
              <a:spcBef>
                <a:spcPts val="0"/>
              </a:spcBef>
              <a:spcAft>
                <a:spcPts val="0"/>
              </a:spcAft>
              <a:buClr>
                <a:srgbClr val="9A3130"/>
              </a:buClr>
              <a:buFont typeface="Arial" panose="020B0604020202020204" pitchFamily="34" charset="0"/>
              <a:buChar char="•"/>
            </a:pPr>
            <a:r>
              <a:rPr kumimoji="0" lang="zh-TW" altLang="en-US" sz="2000" b="1" dirty="0">
                <a:solidFill>
                  <a:srgbClr val="0066CC"/>
                </a:solidFill>
                <a:latin typeface="微軟正黑體" panose="020B0604030504040204" pitchFamily="34" charset="-120"/>
                <a:ea typeface="微軟正黑體" panose="020B0604030504040204" pitchFamily="34" charset="-120"/>
              </a:rPr>
              <a:t>計畫相關人員</a:t>
            </a:r>
            <a:endParaRPr kumimoji="0" lang="en-US" altLang="zh-TW" sz="2000" b="1" dirty="0">
              <a:solidFill>
                <a:srgbClr val="0066CC"/>
              </a:solidFill>
              <a:latin typeface="微軟正黑體" panose="020B0604030504040204" pitchFamily="34" charset="-120"/>
              <a:ea typeface="微軟正黑體" panose="020B0604030504040204" pitchFamily="34" charset="-120"/>
            </a:endParaRPr>
          </a:p>
          <a:p>
            <a:pPr marL="589099" lvl="5" indent="-167058">
              <a:lnSpc>
                <a:spcPts val="2585"/>
              </a:lnSpc>
              <a:buClr>
                <a:srgbClr val="9A3130"/>
              </a:buClr>
              <a:buFont typeface="Arial" panose="020B0604020202020204" pitchFamily="34" charset="0"/>
              <a:buChar char="•"/>
            </a:pPr>
            <a:r>
              <a:rPr kumimoji="0" lang="zh-TW" altLang="en-US" sz="2000" b="1" dirty="0">
                <a:solidFill>
                  <a:srgbClr val="0066CC"/>
                </a:solidFill>
                <a:latin typeface="微軟正黑體" panose="020B0604030504040204" pitchFamily="34" charset="-120"/>
                <a:ea typeface="微軟正黑體" panose="020B0604030504040204" pitchFamily="34" charset="-120"/>
              </a:rPr>
              <a:t>研發、委外單位、顧問</a:t>
            </a:r>
            <a:endParaRPr kumimoji="0" lang="en-US" altLang="zh-TW" sz="2000" b="1" dirty="0">
              <a:solidFill>
                <a:srgbClr val="0066CC"/>
              </a:solidFill>
              <a:latin typeface="微軟正黑體" panose="020B0604030504040204" pitchFamily="34" charset="-120"/>
              <a:ea typeface="微軟正黑體" panose="020B0604030504040204" pitchFamily="34" charset="-120"/>
            </a:endParaRPr>
          </a:p>
        </p:txBody>
      </p:sp>
      <p:sp>
        <p:nvSpPr>
          <p:cNvPr id="2" name="文字方塊 1"/>
          <p:cNvSpPr txBox="1"/>
          <p:nvPr/>
        </p:nvSpPr>
        <p:spPr>
          <a:xfrm>
            <a:off x="4159519" y="5529057"/>
            <a:ext cx="4121196" cy="433196"/>
          </a:xfrm>
          <a:prstGeom prst="rect">
            <a:avLst/>
          </a:prstGeom>
          <a:noFill/>
        </p:spPr>
        <p:txBody>
          <a:bodyPr wrap="square" rtlCol="0">
            <a:spAutoFit/>
          </a:bodyPr>
          <a:lstStyle/>
          <a:p>
            <a:r>
              <a:rPr lang="zh-TW" altLang="en-US" sz="2215" b="1" dirty="0">
                <a:solidFill>
                  <a:srgbClr val="C00000"/>
                </a:solidFill>
                <a:latin typeface="微軟正黑體" panose="020B0604030504040204" pitchFamily="34" charset="-120"/>
                <a:ea typeface="微軟正黑體" panose="020B0604030504040204" pitchFamily="34" charset="-120"/>
              </a:rPr>
              <a:t>實際行程以專案辦公室通知為準</a:t>
            </a:r>
          </a:p>
        </p:txBody>
      </p:sp>
      <p:sp>
        <p:nvSpPr>
          <p:cNvPr id="16" name="Rectangle 2"/>
          <p:cNvSpPr>
            <a:spLocks noChangeArrowheads="1"/>
          </p:cNvSpPr>
          <p:nvPr/>
        </p:nvSpPr>
        <p:spPr bwMode="auto">
          <a:xfrm>
            <a:off x="417635" y="620394"/>
            <a:ext cx="8308731" cy="4015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ctr"/>
          <a:lstStyle>
            <a:lvl1pPr eaLnBrk="0" hangingPunct="0">
              <a:spcBef>
                <a:spcPts val="575"/>
              </a:spcBef>
              <a:buClr>
                <a:schemeClr val="accent1"/>
              </a:buClr>
              <a:buSzPct val="85000"/>
              <a:buFont typeface="Wingdings 2" pitchFamily="18" charset="2"/>
              <a:buChar char=""/>
              <a:defRPr sz="2600">
                <a:solidFill>
                  <a:schemeClr val="tx1"/>
                </a:solidFill>
                <a:latin typeface="標楷體" pitchFamily="65" charset="-120"/>
                <a:ea typeface="標楷體" pitchFamily="65" charset="-120"/>
              </a:defRPr>
            </a:lvl1pPr>
            <a:lvl2pPr marL="742950" indent="-285750" eaLnBrk="0" hangingPunct="0">
              <a:spcBef>
                <a:spcPts val="375"/>
              </a:spcBef>
              <a:buClr>
                <a:schemeClr val="accent2"/>
              </a:buClr>
              <a:buSzPct val="85000"/>
              <a:buFont typeface="Wingdings 2" pitchFamily="18" charset="2"/>
              <a:buChar char=""/>
              <a:defRPr sz="2400">
                <a:solidFill>
                  <a:schemeClr val="tx1"/>
                </a:solidFill>
                <a:latin typeface="標楷體" pitchFamily="65" charset="-120"/>
                <a:ea typeface="標楷體" pitchFamily="65" charset="-120"/>
              </a:defRPr>
            </a:lvl2pPr>
            <a:lvl3pPr marL="1143000" indent="-228600" eaLnBrk="0" hangingPunct="0">
              <a:spcBef>
                <a:spcPts val="375"/>
              </a:spcBef>
              <a:buClr>
                <a:srgbClr val="F6D3AA"/>
              </a:buClr>
              <a:buSzPct val="85000"/>
              <a:buFont typeface="Wingdings 2" pitchFamily="18" charset="2"/>
              <a:buChar char=""/>
              <a:defRPr sz="2000">
                <a:solidFill>
                  <a:schemeClr val="tx1"/>
                </a:solidFill>
                <a:latin typeface="標楷體" pitchFamily="65" charset="-120"/>
                <a:ea typeface="標楷體" pitchFamily="65" charset="-120"/>
              </a:defRPr>
            </a:lvl3pPr>
            <a:lvl4pPr marL="1600200" indent="-228600" eaLnBrk="0" hangingPunct="0">
              <a:spcBef>
                <a:spcPts val="375"/>
              </a:spcBef>
              <a:buClr>
                <a:srgbClr val="E66C7D"/>
              </a:buClr>
              <a:buSzPct val="80000"/>
              <a:buFont typeface="Wingdings 2" pitchFamily="18" charset="2"/>
              <a:buChar char=""/>
              <a:defRPr sz="2000">
                <a:solidFill>
                  <a:schemeClr val="tx1"/>
                </a:solidFill>
                <a:latin typeface="標楷體" pitchFamily="65" charset="-120"/>
                <a:ea typeface="標楷體" pitchFamily="65" charset="-120"/>
              </a:defRPr>
            </a:lvl4pPr>
            <a:lvl5pPr marL="2057400" indent="-228600" eaLnBrk="0" hangingPunct="0">
              <a:spcBef>
                <a:spcPts val="375"/>
              </a:spcBef>
              <a:buClr>
                <a:srgbClr val="E66C7D"/>
              </a:buClr>
              <a:buChar char="o"/>
              <a:defRPr sz="2000">
                <a:solidFill>
                  <a:schemeClr val="tx1"/>
                </a:solidFill>
                <a:latin typeface="標楷體" pitchFamily="65" charset="-120"/>
                <a:ea typeface="標楷體" pitchFamily="65" charset="-120"/>
              </a:defRPr>
            </a:lvl5pPr>
            <a:lvl6pPr marL="2514600" indent="-228600" eaLnBrk="0" fontAlgn="base" hangingPunct="0">
              <a:spcBef>
                <a:spcPts val="375"/>
              </a:spcBef>
              <a:spcAft>
                <a:spcPct val="0"/>
              </a:spcAft>
              <a:buClr>
                <a:srgbClr val="E66C7D"/>
              </a:buClr>
              <a:buChar char="o"/>
              <a:defRPr sz="2000">
                <a:solidFill>
                  <a:schemeClr val="tx1"/>
                </a:solidFill>
                <a:latin typeface="標楷體" pitchFamily="65" charset="-120"/>
                <a:ea typeface="標楷體" pitchFamily="65" charset="-120"/>
              </a:defRPr>
            </a:lvl6pPr>
            <a:lvl7pPr marL="2971800" indent="-228600" eaLnBrk="0" fontAlgn="base" hangingPunct="0">
              <a:spcBef>
                <a:spcPts val="375"/>
              </a:spcBef>
              <a:spcAft>
                <a:spcPct val="0"/>
              </a:spcAft>
              <a:buClr>
                <a:srgbClr val="E66C7D"/>
              </a:buClr>
              <a:buChar char="o"/>
              <a:defRPr sz="2000">
                <a:solidFill>
                  <a:schemeClr val="tx1"/>
                </a:solidFill>
                <a:latin typeface="標楷體" pitchFamily="65" charset="-120"/>
                <a:ea typeface="標楷體" pitchFamily="65" charset="-120"/>
              </a:defRPr>
            </a:lvl7pPr>
            <a:lvl8pPr marL="3429000" indent="-228600" eaLnBrk="0" fontAlgn="base" hangingPunct="0">
              <a:spcBef>
                <a:spcPts val="375"/>
              </a:spcBef>
              <a:spcAft>
                <a:spcPct val="0"/>
              </a:spcAft>
              <a:buClr>
                <a:srgbClr val="E66C7D"/>
              </a:buClr>
              <a:buChar char="o"/>
              <a:defRPr sz="2000">
                <a:solidFill>
                  <a:schemeClr val="tx1"/>
                </a:solidFill>
                <a:latin typeface="標楷體" pitchFamily="65" charset="-120"/>
                <a:ea typeface="標楷體" pitchFamily="65" charset="-120"/>
              </a:defRPr>
            </a:lvl8pPr>
            <a:lvl9pPr marL="3886200" indent="-228600" eaLnBrk="0" fontAlgn="base" hangingPunct="0">
              <a:spcBef>
                <a:spcPts val="375"/>
              </a:spcBef>
              <a:spcAft>
                <a:spcPct val="0"/>
              </a:spcAft>
              <a:buClr>
                <a:srgbClr val="E66C7D"/>
              </a:buClr>
              <a:buChar char="o"/>
              <a:defRPr sz="2000">
                <a:solidFill>
                  <a:schemeClr val="tx1"/>
                </a:solidFill>
                <a:latin typeface="標楷體" pitchFamily="65" charset="-120"/>
                <a:ea typeface="標楷體" pitchFamily="65" charset="-120"/>
              </a:defRPr>
            </a:lvl9pPr>
          </a:lstStyle>
          <a:p>
            <a:pPr algn="ctr" eaLnBrk="1" hangingPunct="1">
              <a:spcBef>
                <a:spcPct val="50000"/>
              </a:spcBef>
              <a:buClrTx/>
              <a:buSzTx/>
              <a:buFontTx/>
              <a:buNone/>
            </a:pPr>
            <a:r>
              <a:rPr lang="zh-TW" altLang="en-US" sz="3600" b="1" dirty="0">
                <a:solidFill>
                  <a:srgbClr val="195999"/>
                </a:solidFill>
                <a:latin typeface="Arial" panose="020B0604020202020204" pitchFamily="34" charset="0"/>
                <a:ea typeface="微軟正黑體" panose="020B0604030504040204" pitchFamily="34" charset="-120"/>
              </a:rPr>
              <a:t>參</a:t>
            </a:r>
            <a:r>
              <a:rPr lang="en-US" altLang="zh-TW" sz="3600" b="1" dirty="0">
                <a:solidFill>
                  <a:srgbClr val="195999"/>
                </a:solidFill>
                <a:latin typeface="微軟正黑體" panose="020B0604030504040204" pitchFamily="34" charset="-120"/>
                <a:ea typeface="微軟正黑體" panose="020B0604030504040204" pitchFamily="34" charset="-120"/>
              </a:rPr>
              <a:t>﹑</a:t>
            </a:r>
            <a:r>
              <a:rPr lang="zh-TW" altLang="en-US" sz="3600" b="1" dirty="0">
                <a:solidFill>
                  <a:srgbClr val="195999"/>
                </a:solidFill>
                <a:latin typeface="Arial" panose="020B0604020202020204" pitchFamily="34" charset="0"/>
                <a:ea typeface="微軟正黑體" panose="020B0604030504040204" pitchFamily="34" charset="-120"/>
              </a:rPr>
              <a:t>結案查訪說明</a:t>
            </a:r>
          </a:p>
        </p:txBody>
      </p:sp>
      <p:sp>
        <p:nvSpPr>
          <p:cNvPr id="17" name="矩形: 圓角 16">
            <a:extLst>
              <a:ext uri="{FF2B5EF4-FFF2-40B4-BE49-F238E27FC236}">
                <a16:creationId xmlns:a16="http://schemas.microsoft.com/office/drawing/2014/main" id="{C3774713-75FA-44B5-A9CB-1361F7C76762}"/>
              </a:ext>
            </a:extLst>
          </p:cNvPr>
          <p:cNvSpPr/>
          <p:nvPr/>
        </p:nvSpPr>
        <p:spPr>
          <a:xfrm>
            <a:off x="417633" y="1156258"/>
            <a:ext cx="2377818" cy="541051"/>
          </a:xfrm>
          <a:prstGeom prst="roundRect">
            <a:avLst/>
          </a:prstGeom>
          <a:gradFill flip="none" rotWithShape="1">
            <a:gsLst>
              <a:gs pos="0">
                <a:schemeClr val="accent1">
                  <a:lumMod val="67000"/>
                </a:schemeClr>
              </a:gs>
              <a:gs pos="48000">
                <a:schemeClr val="accent1">
                  <a:lumMod val="97000"/>
                  <a:lumOff val="3000"/>
                </a:schemeClr>
              </a:gs>
              <a:gs pos="100000">
                <a:schemeClr val="accent1">
                  <a:lumMod val="60000"/>
                  <a:lumOff val="40000"/>
                </a:schemeClr>
              </a:gs>
            </a:gsLst>
            <a:lin ang="16200000" scaled="1"/>
            <a:tileRect/>
          </a:gra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zh-TW" altLang="en-US" sz="2585" b="1" dirty="0">
                <a:latin typeface="+mj-ea"/>
                <a:ea typeface="+mj-ea"/>
              </a:rPr>
              <a:t>結案查訪</a:t>
            </a:r>
            <a:r>
              <a:rPr lang="en-US" altLang="zh-TW" sz="2585" b="1" dirty="0">
                <a:latin typeface="+mj-ea"/>
                <a:ea typeface="+mj-ea"/>
              </a:rPr>
              <a:t>(1/2)</a:t>
            </a:r>
            <a:endParaRPr lang="zh-TW" altLang="en-US" sz="2585" b="1" dirty="0">
              <a:latin typeface="+mj-ea"/>
              <a:ea typeface="+mj-ea"/>
            </a:endParaRPr>
          </a:p>
        </p:txBody>
      </p:sp>
    </p:spTree>
    <p:extLst>
      <p:ext uri="{BB962C8B-B14F-4D97-AF65-F5344CB8AC3E}">
        <p14:creationId xmlns:p14="http://schemas.microsoft.com/office/powerpoint/2010/main" val="8592682"/>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公正">
  <a:themeElements>
    <a:clrScheme name="Office 2007-2010">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公正">
      <a:majorFont>
        <a:latin typeface="Franklin Gothic Book"/>
        <a:ea typeface=""/>
        <a:cs typeface=""/>
        <a:font script="Grek" typeface="Calibri"/>
        <a:font script="Cyrl" typeface="Calibri"/>
        <a:font script="Jpan" typeface="HGｺﾞｼｯｸM"/>
        <a:font script="Hang" typeface="바탕"/>
        <a:font script="Hans" typeface="幼圆"/>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Perpetua"/>
        <a:ea typeface=""/>
        <a:cs typeface=""/>
        <a:font script="Grek" typeface="Cambria"/>
        <a:font script="Cyrl" typeface="Cambria"/>
        <a:font script="Jpan" typeface="HG創英ﾌﾟﾚｾﾞﾝｽEB"/>
        <a:font script="Hang" typeface="맑은 고딕"/>
        <a:font script="Hans" typeface="宋体"/>
        <a:font script="Hant" typeface="新細明體"/>
        <a:font script="Arab" typeface="Times New Roman"/>
        <a:font script="Hebr" typeface="Aharoni"/>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公正">
      <a:fillStyleLst>
        <a:solidFill>
          <a:schemeClr val="phClr"/>
        </a:solidFill>
        <a:blipFill>
          <a:blip xmlns:r="http://schemas.openxmlformats.org/officeDocument/2006/relationships" r:embed="rId1">
            <a:duotone>
              <a:schemeClr val="phClr">
                <a:tint val="30000"/>
                <a:satMod val="300000"/>
              </a:schemeClr>
              <a:schemeClr val="phClr">
                <a:tint val="40000"/>
                <a:satMod val="200000"/>
              </a:schemeClr>
            </a:duotone>
          </a:blip>
          <a:tile tx="0" ty="0" sx="70000" sy="70000" flip="none" algn="ctr"/>
        </a:blipFill>
        <a:blipFill>
          <a:blip xmlns:r="http://schemas.openxmlformats.org/officeDocument/2006/relationships" r:embed="rId1">
            <a:duotone>
              <a:schemeClr val="phClr">
                <a:shade val="22000"/>
                <a:satMod val="160000"/>
              </a:schemeClr>
              <a:schemeClr val="phClr">
                <a:shade val="45000"/>
                <a:satMod val="100000"/>
              </a:schemeClr>
            </a:duotone>
          </a:blip>
          <a:tile tx="0" ty="0" sx="65000" sy="65000" flip="none" algn="ctr"/>
        </a:blipFill>
      </a:fillStyleLst>
      <a:lnStyleLst>
        <a:ln w="9525" cap="flat" cmpd="sng" algn="ctr">
          <a:solidFill>
            <a:schemeClr val="phClr">
              <a:shade val="60000"/>
              <a:satMod val="110000"/>
            </a:schemeClr>
          </a:solidFill>
          <a:prstDash val="solid"/>
        </a:ln>
        <a:ln w="12700" cap="flat" cmpd="sng" algn="ctr">
          <a:solidFill>
            <a:schemeClr val="phClr"/>
          </a:solidFill>
          <a:prstDash val="solid"/>
        </a:ln>
        <a:ln w="38100" cap="flat" cmpd="sng" algn="ctr">
          <a:solidFill>
            <a:schemeClr val="phClr"/>
          </a:solidFill>
          <a:prstDash val="solid"/>
        </a:ln>
      </a:lnStyleLst>
      <a:effectStyleLst>
        <a:effectStyle>
          <a:effectLst>
            <a:outerShdw blurRad="38100" dist="25400" dir="5400000" algn="t" rotWithShape="0">
              <a:srgbClr val="000000">
                <a:alpha val="50000"/>
              </a:srgbClr>
            </a:outerShdw>
          </a:effectLst>
        </a:effectStyle>
        <a:effectStyle>
          <a:effectLst>
            <a:outerShdw blurRad="38100" dist="25400" dir="5400000" algn="t" rotWithShape="0">
              <a:srgbClr val="000000">
                <a:alpha val="50000"/>
              </a:srgbClr>
            </a:outerShdw>
          </a:effectLst>
        </a:effectStyle>
        <a:effectStyle>
          <a:effectLst>
            <a:outerShdw blurRad="50800" dist="50800" dir="5400000" algn="t" rotWithShape="0">
              <a:srgbClr val="000000">
                <a:alpha val="60000"/>
              </a:srgbClr>
            </a:outerShdw>
          </a:effectLst>
          <a:scene3d>
            <a:camera prst="isometricBottomUp" fov="0">
              <a:rot lat="0" lon="0" rev="0"/>
            </a:camera>
            <a:lightRig rig="soft" dir="b">
              <a:rot lat="0" lon="0" rev="9000000"/>
            </a:lightRig>
          </a:scene3d>
          <a:sp3d contourW="35000" prstMaterial="matte">
            <a:bevelT w="45000" h="38100" prst="convex"/>
            <a:contourClr>
              <a:schemeClr val="phClr">
                <a:tint val="10000"/>
                <a:satMod val="130000"/>
              </a:schemeClr>
            </a:contourClr>
          </a:sp3d>
        </a:effectStyle>
      </a:effectStyleLst>
      <a:bgFillStyleLst>
        <a:solidFill>
          <a:schemeClr val="phClr"/>
        </a:solidFill>
        <a:gradFill rotWithShape="1">
          <a:gsLst>
            <a:gs pos="0">
              <a:schemeClr val="phClr">
                <a:shade val="40000"/>
                <a:satMod val="165000"/>
              </a:schemeClr>
            </a:gs>
            <a:gs pos="50000">
              <a:schemeClr val="phClr">
                <a:shade val="80000"/>
                <a:satMod val="155000"/>
              </a:schemeClr>
            </a:gs>
            <a:gs pos="100000">
              <a:schemeClr val="phClr">
                <a:tint val="95000"/>
                <a:satMod val="200000"/>
              </a:schemeClr>
            </a:gs>
          </a:gsLst>
          <a:lin ang="16200000" scaled="1"/>
        </a:gradFill>
        <a:blipFill>
          <a:blip xmlns:r="http://schemas.openxmlformats.org/officeDocument/2006/relationships" r:embed="rId1">
            <a:duotone>
              <a:schemeClr val="phClr">
                <a:tint val="95000"/>
                <a:satMod val="200000"/>
              </a:schemeClr>
              <a:schemeClr val="phClr">
                <a:shade val="80000"/>
                <a:satMod val="100000"/>
              </a:schemeClr>
            </a:duotone>
          </a:blip>
          <a:tile tx="0" ty="0" sx="55000" sy="55000" flip="none" algn="tl"/>
        </a:blipFill>
      </a:bgFillStyleLst>
    </a:fmtScheme>
  </a:themeElements>
  <a:objectDefaults/>
  <a:extraClrSchemeLst/>
</a:theme>
</file>

<file path=ppt/theme/theme2.xml><?xml version="1.0" encoding="utf-8"?>
<a:theme xmlns:a="http://schemas.openxmlformats.org/drawingml/2006/main" name="Office 佈景主題">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佈景主題">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52948</TotalTime>
  <Words>3501</Words>
  <Application>Microsoft Office PowerPoint</Application>
  <PresentationFormat>如螢幕大小 (4:3)</PresentationFormat>
  <Paragraphs>473</Paragraphs>
  <Slides>38</Slides>
  <Notes>22</Notes>
  <HiddenSlides>0</HiddenSlides>
  <MMClips>0</MMClips>
  <ScaleCrop>false</ScaleCrop>
  <HeadingPairs>
    <vt:vector size="6" baseType="variant">
      <vt:variant>
        <vt:lpstr>使用字型</vt:lpstr>
      </vt:variant>
      <vt:variant>
        <vt:i4>11</vt:i4>
      </vt:variant>
      <vt:variant>
        <vt:lpstr>佈景主題</vt:lpstr>
      </vt:variant>
      <vt:variant>
        <vt:i4>1</vt:i4>
      </vt:variant>
      <vt:variant>
        <vt:lpstr>投影片標題</vt:lpstr>
      </vt:variant>
      <vt:variant>
        <vt:i4>38</vt:i4>
      </vt:variant>
    </vt:vector>
  </HeadingPairs>
  <TitlesOfParts>
    <vt:vector size="50" baseType="lpstr">
      <vt:lpstr>Franklin Gothic Book</vt:lpstr>
      <vt:lpstr>Helvetica Neue</vt:lpstr>
      <vt:lpstr>Helvetica Neue Medium</vt:lpstr>
      <vt:lpstr>Perpetua</vt:lpstr>
      <vt:lpstr>微軟正黑體</vt:lpstr>
      <vt:lpstr>新細明體</vt:lpstr>
      <vt:lpstr>標楷體</vt:lpstr>
      <vt:lpstr>Arial</vt:lpstr>
      <vt:lpstr>Times New Roman</vt:lpstr>
      <vt:lpstr>Wingdings</vt:lpstr>
      <vt:lpstr>Wingdings 2</vt:lpstr>
      <vt:lpstr>公正</vt:lpstr>
      <vt:lpstr>PowerPoint 簡報</vt:lpstr>
      <vt:lpstr>議程表</vt:lpstr>
      <vt:lpstr>簡報大綱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vector>
  </TitlesOfParts>
  <Company>工業局</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投影片 1</dc:title>
  <dc:creator>idb</dc:creator>
  <cp:lastModifiedBy>03480李品宸</cp:lastModifiedBy>
  <cp:revision>4356</cp:revision>
  <cp:lastPrinted>2024-09-19T13:07:17Z</cp:lastPrinted>
  <dcterms:created xsi:type="dcterms:W3CDTF">2002-02-19T05:43:25Z</dcterms:created>
  <dcterms:modified xsi:type="dcterms:W3CDTF">2024-09-20T13:31:01Z</dcterms:modified>
</cp:coreProperties>
</file>