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887" r:id="rId4"/>
  </p:sldMasterIdLst>
  <p:notesMasterIdLst>
    <p:notesMasterId r:id="rId17"/>
  </p:notesMasterIdLst>
  <p:sldIdLst>
    <p:sldId id="648" r:id="rId5"/>
    <p:sldId id="4084" r:id="rId6"/>
    <p:sldId id="4089" r:id="rId7"/>
    <p:sldId id="4093" r:id="rId8"/>
    <p:sldId id="4096" r:id="rId9"/>
    <p:sldId id="4083" r:id="rId10"/>
    <p:sldId id="4079" r:id="rId11"/>
    <p:sldId id="4082" r:id="rId12"/>
    <p:sldId id="4092" r:id="rId13"/>
    <p:sldId id="4090" r:id="rId14"/>
    <p:sldId id="4086" r:id="rId15"/>
    <p:sldId id="4088" r:id="rId16"/>
  </p:sldIdLst>
  <p:sldSz cx="9906000" cy="6858000" type="A4"/>
  <p:notesSz cx="6735763" cy="9866313"/>
  <p:defaultTextStyle>
    <a:defPPr lvl="0">
      <a:defRPr lang="zh-TW"/>
    </a:defPPr>
    <a:lvl1pPr lvl="0"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1pPr>
    <a:lvl2pPr marL="457200" lvl="1"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2pPr>
    <a:lvl3pPr marL="914400" lvl="2"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3pPr>
    <a:lvl4pPr marL="1371600" lvl="3"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4pPr>
    <a:lvl5pPr marL="1828800" lvl="4"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5pPr>
    <a:lvl6pPr marL="2286000" lvl="5" algn="l" defTabSz="914400" rtl="0" eaLnBrk="1" latinLnBrk="0" hangingPunct="1">
      <a:defRPr kumimoji="1" sz="2400" b="1" kern="1200">
        <a:solidFill>
          <a:schemeClr val="tx1"/>
        </a:solidFill>
        <a:latin typeface="標楷體" pitchFamily="65" charset="-120"/>
        <a:ea typeface="標楷體" pitchFamily="65" charset="-120"/>
        <a:cs typeface="+mn-cs"/>
      </a:defRPr>
    </a:lvl6pPr>
    <a:lvl7pPr marL="2743200" lvl="6" algn="l" defTabSz="914400" rtl="0" eaLnBrk="1" latinLnBrk="0" hangingPunct="1">
      <a:defRPr kumimoji="1" sz="2400" b="1" kern="1200">
        <a:solidFill>
          <a:schemeClr val="tx1"/>
        </a:solidFill>
        <a:latin typeface="標楷體" pitchFamily="65" charset="-120"/>
        <a:ea typeface="標楷體" pitchFamily="65" charset="-120"/>
        <a:cs typeface="+mn-cs"/>
      </a:defRPr>
    </a:lvl7pPr>
    <a:lvl8pPr marL="3200400" lvl="7" algn="l" defTabSz="914400" rtl="0" eaLnBrk="1" latinLnBrk="0" hangingPunct="1">
      <a:defRPr kumimoji="1" sz="2400" b="1" kern="1200">
        <a:solidFill>
          <a:schemeClr val="tx1"/>
        </a:solidFill>
        <a:latin typeface="標楷體" pitchFamily="65" charset="-120"/>
        <a:ea typeface="標楷體" pitchFamily="65" charset="-120"/>
        <a:cs typeface="+mn-cs"/>
      </a:defRPr>
    </a:lvl8pPr>
    <a:lvl9pPr marL="3657600" lvl="8" algn="l" defTabSz="914400" rtl="0" eaLnBrk="1" latinLnBrk="0" hangingPunct="1">
      <a:defRPr kumimoji="1" sz="2400" b="1" kern="1200">
        <a:solidFill>
          <a:schemeClr val="tx1"/>
        </a:solidFill>
        <a:latin typeface="標楷體" pitchFamily="65" charset="-120"/>
        <a:ea typeface="標楷體" pitchFamily="65" charset="-120"/>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guide id="3" pos="6114">
          <p15:clr>
            <a:srgbClr val="A4A3A4"/>
          </p15:clr>
        </p15:guide>
        <p15:guide id="4" pos="126">
          <p15:clr>
            <a:srgbClr val="A4A3A4"/>
          </p15:clr>
        </p15:guide>
        <p15:guide id="5" orient="horz" pos="754">
          <p15:clr>
            <a:srgbClr val="A4A3A4"/>
          </p15:clr>
        </p15:guide>
      </p15:sldGuideLst>
    </p:ext>
    <p:ext uri="{2D200454-40CA-4A62-9FC3-DE9A4176ACB9}">
      <p15:notesGuideLst xmlns:p15="http://schemas.microsoft.com/office/powerpoint/2012/main">
        <p15:guide id="1" orient="horz" pos="3106" userDrawn="1">
          <p15:clr>
            <a:srgbClr val="A4A3A4"/>
          </p15:clr>
        </p15:guide>
        <p15:guide id="2" orient="horz" pos="3084" userDrawn="1">
          <p15:clr>
            <a:srgbClr val="A4A3A4"/>
          </p15:clr>
        </p15:guide>
        <p15:guide id="3" orient="horz" pos="3125" userDrawn="1">
          <p15:clr>
            <a:srgbClr val="A4A3A4"/>
          </p15:clr>
        </p15:guide>
        <p15:guide id="4" orient="horz" pos="3107" userDrawn="1">
          <p15:clr>
            <a:srgbClr val="A4A3A4"/>
          </p15:clr>
        </p15:guide>
        <p15:guide id="5" pos="2120" userDrawn="1">
          <p15:clr>
            <a:srgbClr val="A4A3A4"/>
          </p15:clr>
        </p15:guide>
        <p15:guide id="6" pos="2116" userDrawn="1">
          <p15:clr>
            <a:srgbClr val="A4A3A4"/>
          </p15:clr>
        </p15:guide>
        <p15:guide id="7" pos="2122" userDrawn="1">
          <p15:clr>
            <a:srgbClr val="A4A3A4"/>
          </p15:clr>
        </p15:guide>
        <p15:guide id="8" pos="2121" userDrawn="1">
          <p15:clr>
            <a:srgbClr val="A4A3A4"/>
          </p15:clr>
        </p15:guide>
        <p15:guide id="9" orient="horz" pos="3085" userDrawn="1">
          <p15:clr>
            <a:srgbClr val="A4A3A4"/>
          </p15:clr>
        </p15:guide>
        <p15:guide id="10" orient="horz" pos="3126" userDrawn="1">
          <p15:clr>
            <a:srgbClr val="A4A3A4"/>
          </p15:clr>
        </p15:guide>
        <p15:guide id="11" orient="horz" pos="3108" userDrawn="1">
          <p15:clr>
            <a:srgbClr val="A4A3A4"/>
          </p15:clr>
        </p15:guide>
        <p15:guide id="12" pos="2119" userDrawn="1">
          <p15:clr>
            <a:srgbClr val="A4A3A4"/>
          </p15:clr>
        </p15:guide>
        <p15:guide id="13" pos="2115" userDrawn="1">
          <p15:clr>
            <a:srgbClr val="A4A3A4"/>
          </p15:clr>
        </p15:guide>
        <p15:guide id="15" orient="horz" pos="3089" userDrawn="1">
          <p15:clr>
            <a:srgbClr val="A4A3A4"/>
          </p15:clr>
        </p15:guide>
        <p15:guide id="16" orient="horz" pos="3067" userDrawn="1">
          <p15:clr>
            <a:srgbClr val="A4A3A4"/>
          </p15:clr>
        </p15:guide>
        <p15:guide id="17" orient="horz" pos="3068" userDrawn="1">
          <p15:clr>
            <a:srgbClr val="A4A3A4"/>
          </p15:clr>
        </p15:guide>
        <p15:guide id="19" orient="horz" pos="3090" userDrawn="1">
          <p15:clr>
            <a:srgbClr val="A4A3A4"/>
          </p15:clr>
        </p15:guide>
        <p15:guide id="20" pos="2117" userDrawn="1">
          <p15:clr>
            <a:srgbClr val="A4A3A4"/>
          </p15:clr>
        </p15:guide>
        <p15:guide id="21" pos="2124" userDrawn="1">
          <p15:clr>
            <a:srgbClr val="A4A3A4"/>
          </p15:clr>
        </p15:guide>
        <p15:guide id="22" pos="2123" userDrawn="1">
          <p15:clr>
            <a:srgbClr val="A4A3A4"/>
          </p15:clr>
        </p15:guide>
        <p15:guide id="23" orient="horz" pos="3103" userDrawn="1">
          <p15:clr>
            <a:srgbClr val="A4A3A4"/>
          </p15:clr>
        </p15:guide>
        <p15:guide id="24" orient="horz" pos="3146" userDrawn="1">
          <p15:clr>
            <a:srgbClr val="A4A3A4"/>
          </p15:clr>
        </p15:guide>
        <p15:guide id="25" orient="horz" pos="3104" userDrawn="1">
          <p15:clr>
            <a:srgbClr val="A4A3A4"/>
          </p15:clr>
        </p15:guide>
        <p15:guide id="26" orient="horz" pos="3147" userDrawn="1">
          <p15:clr>
            <a:srgbClr val="A4A3A4"/>
          </p15:clr>
        </p15:guide>
        <p15:guide id="27" orient="horz" pos="3127" userDrawn="1">
          <p15:clr>
            <a:srgbClr val="A4A3A4"/>
          </p15:clr>
        </p15:guide>
        <p15:guide id="28" orient="horz" pos="3086" userDrawn="1">
          <p15:clr>
            <a:srgbClr val="A4A3A4"/>
          </p15:clr>
        </p15:guide>
        <p15:guide id="29" orient="horz" pos="3128" userDrawn="1">
          <p15:clr>
            <a:srgbClr val="A4A3A4"/>
          </p15:clr>
        </p15:guide>
        <p15:guide id="30" orient="horz" pos="3087" userDrawn="1">
          <p15:clr>
            <a:srgbClr val="A4A3A4"/>
          </p15:clr>
        </p15:guide>
        <p15:guide id="31" orient="horz" pos="3129" userDrawn="1">
          <p15:clr>
            <a:srgbClr val="A4A3A4"/>
          </p15:clr>
        </p15:guide>
        <p15:guide id="32" orient="horz" pos="3109" userDrawn="1">
          <p15:clr>
            <a:srgbClr val="A4A3A4"/>
          </p15:clr>
        </p15:guide>
        <p15:guide id="33" pos="2118" userDrawn="1">
          <p15:clr>
            <a:srgbClr val="A4A3A4"/>
          </p15:clr>
        </p15:guide>
        <p15:guide id="34" pos="2126" userDrawn="1">
          <p15:clr>
            <a:srgbClr val="A4A3A4"/>
          </p15:clr>
        </p15:guide>
        <p15:guide id="35" pos="2125" userDrawn="1">
          <p15:clr>
            <a:srgbClr val="A4A3A4"/>
          </p15:clr>
        </p15:guide>
        <p15:guide id="36" orient="horz" pos="3064" userDrawn="1">
          <p15:clr>
            <a:srgbClr val="A4A3A4"/>
          </p15:clr>
        </p15:guide>
        <p15:guide id="37" orient="horz" pos="3065" userDrawn="1">
          <p15:clr>
            <a:srgbClr val="A4A3A4"/>
          </p15:clr>
        </p15:guide>
        <p15:guide id="38" orient="horz" pos="3088" userDrawn="1">
          <p15:clr>
            <a:srgbClr val="A4A3A4"/>
          </p15:clr>
        </p15:guide>
        <p15:guide id="39" orient="horz" pos="3069" userDrawn="1">
          <p15:clr>
            <a:srgbClr val="A4A3A4"/>
          </p15:clr>
        </p15:guide>
        <p15:guide id="40" orient="horz" pos="3047" userDrawn="1">
          <p15:clr>
            <a:srgbClr val="A4A3A4"/>
          </p15:clr>
        </p15:guide>
        <p15:guide id="41" orient="horz" pos="3048" userDrawn="1">
          <p15:clr>
            <a:srgbClr val="A4A3A4"/>
          </p15:clr>
        </p15:guide>
        <p15:guide id="42" orient="horz" pos="3070" userDrawn="1">
          <p15:clr>
            <a:srgbClr val="A4A3A4"/>
          </p15:clr>
        </p15:guide>
        <p15:guide id="43" orient="horz" pos="3083" userDrawn="1">
          <p15:clr>
            <a:srgbClr val="A4A3A4"/>
          </p15:clr>
        </p15:guide>
        <p15:guide id="44" orient="horz" pos="3066" userDrawn="1">
          <p15:clr>
            <a:srgbClr val="A4A3A4"/>
          </p15:clr>
        </p15:guide>
        <p15:guide id="45" orient="horz" pos="3091" userDrawn="1">
          <p15:clr>
            <a:srgbClr val="A4A3A4"/>
          </p15:clr>
        </p15:guide>
        <p15:guide id="46" pos="2114" userDrawn="1">
          <p15:clr>
            <a:srgbClr val="A4A3A4"/>
          </p15:clr>
        </p15:guide>
        <p15:guide id="47" pos="2113" userDrawn="1">
          <p15:clr>
            <a:srgbClr val="A4A3A4"/>
          </p15:clr>
        </p15:guide>
        <p15:guide id="48" orient="horz" pos="3124" userDrawn="1">
          <p15:clr>
            <a:srgbClr val="A4A3A4"/>
          </p15:clr>
        </p15:guide>
        <p15:guide id="49" orient="horz" pos="3145" userDrawn="1">
          <p15:clr>
            <a:srgbClr val="A4A3A4"/>
          </p15:clr>
        </p15:guide>
        <p15:guide id="50" orient="horz" pos="3105" userDrawn="1">
          <p15:clr>
            <a:srgbClr val="A4A3A4"/>
          </p15:clr>
        </p15:guide>
        <p15:guide id="51" orient="horz" pos="3121" userDrawn="1">
          <p15:clr>
            <a:srgbClr val="A4A3A4"/>
          </p15:clr>
        </p15:guide>
        <p15:guide id="52" orient="horz" pos="3166" userDrawn="1">
          <p15:clr>
            <a:srgbClr val="A4A3A4"/>
          </p15:clr>
        </p15:guide>
        <p15:guide id="53" orient="horz" pos="3122" userDrawn="1">
          <p15:clr>
            <a:srgbClr val="A4A3A4"/>
          </p15:clr>
        </p15:guide>
        <p15:guide id="54" orient="horz" pos="3167" userDrawn="1">
          <p15:clr>
            <a:srgbClr val="A4A3A4"/>
          </p15:clr>
        </p15:guide>
        <p15:guide id="55" orient="horz" pos="3148" userDrawn="1">
          <p15:clr>
            <a:srgbClr val="A4A3A4"/>
          </p15:clr>
        </p15:guide>
        <p15:guide id="56" orient="horz" pos="3149" userDrawn="1">
          <p15:clr>
            <a:srgbClr val="A4A3A4"/>
          </p15:clr>
        </p15:guide>
        <p15:guide id="57" pos="2127" userDrawn="1">
          <p15:clr>
            <a:srgbClr val="A4A3A4"/>
          </p15:clr>
        </p15:guide>
        <p15:guide id="58" pos="2129" userDrawn="1">
          <p15:clr>
            <a:srgbClr val="A4A3A4"/>
          </p15:clr>
        </p15:guide>
        <p15:guide id="59" pos="2128" userDrawn="1">
          <p15:clr>
            <a:srgbClr val="A4A3A4"/>
          </p15:clr>
        </p15:guide>
        <p15:guide id="60" orient="horz" pos="3092" userDrawn="1">
          <p15:clr>
            <a:srgbClr val="000000"/>
          </p15:clr>
        </p15:guide>
        <p15:guide id="61" orient="horz" pos="3073" userDrawn="1">
          <p15:clr>
            <a:srgbClr val="000000"/>
          </p15:clr>
        </p15:guide>
        <p15:guide id="62" orient="horz" pos="3051" userDrawn="1">
          <p15:clr>
            <a:srgbClr val="000000"/>
          </p15:clr>
        </p15:guide>
        <p15:guide id="63" orient="horz" pos="3052" userDrawn="1">
          <p15:clr>
            <a:srgbClr val="000000"/>
          </p15:clr>
        </p15:guide>
        <p15:guide id="64" orient="horz" pos="3074" userDrawn="1">
          <p15:clr>
            <a:srgbClr val="000000"/>
          </p15:clr>
        </p15:guide>
        <p15:guide id="65" orient="horz" pos="3130" userDrawn="1">
          <p15:clr>
            <a:srgbClr val="000000"/>
          </p15:clr>
        </p15:guide>
        <p15:guide id="66" orient="horz" pos="3110" userDrawn="1">
          <p15:clr>
            <a:srgbClr val="000000"/>
          </p15:clr>
        </p15:guide>
        <p15:guide id="67" orient="horz" pos="3111" userDrawn="1">
          <p15:clr>
            <a:srgbClr val="000000"/>
          </p15:clr>
        </p15:guide>
        <p15:guide id="68" orient="horz" pos="3071" userDrawn="1">
          <p15:clr>
            <a:srgbClr val="000000"/>
          </p15:clr>
        </p15:guide>
        <p15:guide id="69" orient="horz" pos="3112" userDrawn="1">
          <p15:clr>
            <a:srgbClr val="000000"/>
          </p15:clr>
        </p15:guide>
        <p15:guide id="70" orient="horz" pos="3093" userDrawn="1">
          <p15:clr>
            <a:srgbClr val="000000"/>
          </p15:clr>
        </p15:guide>
        <p15:guide id="71" orient="horz" pos="3049" userDrawn="1">
          <p15:clr>
            <a:srgbClr val="000000"/>
          </p15:clr>
        </p15:guide>
        <p15:guide id="72" orient="horz" pos="3072" userDrawn="1">
          <p15:clr>
            <a:srgbClr val="000000"/>
          </p15:clr>
        </p15:guide>
        <p15:guide id="73" orient="horz" pos="3053" userDrawn="1">
          <p15:clr>
            <a:srgbClr val="000000"/>
          </p15:clr>
        </p15:guide>
        <p15:guide id="74" orient="horz" pos="3031" userDrawn="1">
          <p15:clr>
            <a:srgbClr val="000000"/>
          </p15:clr>
        </p15:guide>
        <p15:guide id="75" orient="horz" pos="3032" userDrawn="1">
          <p15:clr>
            <a:srgbClr val="000000"/>
          </p15:clr>
        </p15:guide>
        <p15:guide id="76" orient="horz" pos="3054" userDrawn="1">
          <p15:clr>
            <a:srgbClr val="000000"/>
          </p15:clr>
        </p15:guide>
        <p15:guide id="77" orient="horz" pos="3050" userDrawn="1">
          <p15:clr>
            <a:srgbClr val="000000"/>
          </p15:clr>
        </p15:guide>
        <p15:guide id="78" orient="horz" pos="3075" userDrawn="1">
          <p15:clr>
            <a:srgbClr val="000000"/>
          </p15:clr>
        </p15:guide>
        <p15:guide id="79" orient="horz" pos="3150" userDrawn="1">
          <p15:clr>
            <a:srgbClr val="000000"/>
          </p15:clr>
        </p15:guide>
        <p15:guide id="80" orient="horz" pos="3131" userDrawn="1">
          <p15:clr>
            <a:srgbClr val="000000"/>
          </p15:clr>
        </p15:guide>
        <p15:guide id="81" orient="horz" pos="3132" userDrawn="1">
          <p15:clr>
            <a:srgbClr val="000000"/>
          </p15:clr>
        </p15:guide>
        <p15:guide id="82" pos="2130" userDrawn="1">
          <p15:clr>
            <a:srgbClr val="000000"/>
          </p15:clr>
        </p15:guide>
        <p15:guide id="83" orient="horz" pos="3100" userDrawn="1">
          <p15:clr>
            <a:srgbClr val="A4A3A4"/>
          </p15:clr>
        </p15:guide>
        <p15:guide id="84" orient="horz" pos="3142" userDrawn="1">
          <p15:clr>
            <a:srgbClr val="A4A3A4"/>
          </p15:clr>
        </p15:guide>
        <p15:guide id="85" orient="horz" pos="3123" userDrawn="1">
          <p15:clr>
            <a:srgbClr val="A4A3A4"/>
          </p15:clr>
        </p15:guide>
        <p15:guide id="86" orient="horz" pos="3101" userDrawn="1">
          <p15:clr>
            <a:srgbClr val="A4A3A4"/>
          </p15:clr>
        </p15:guide>
        <p15:guide id="87" orient="horz" pos="3143" userDrawn="1">
          <p15:clr>
            <a:srgbClr val="A4A3A4"/>
          </p15:clr>
        </p15:guide>
        <p15:guide id="88" orient="horz" pos="3119" userDrawn="1">
          <p15:clr>
            <a:srgbClr val="A4A3A4"/>
          </p15:clr>
        </p15:guide>
        <p15:guide id="89" orient="horz" pos="3163" userDrawn="1">
          <p15:clr>
            <a:srgbClr val="A4A3A4"/>
          </p15:clr>
        </p15:guide>
        <p15:guide id="90" orient="horz" pos="3120" userDrawn="1">
          <p15:clr>
            <a:srgbClr val="A4A3A4"/>
          </p15:clr>
        </p15:guide>
        <p15:guide id="91" orient="horz" pos="3164" userDrawn="1">
          <p15:clr>
            <a:srgbClr val="A4A3A4"/>
          </p15:clr>
        </p15:guide>
        <p15:guide id="92" orient="horz" pos="3144" userDrawn="1">
          <p15:clr>
            <a:srgbClr val="A4A3A4"/>
          </p15:clr>
        </p15:guide>
        <p15:guide id="93" orient="horz" pos="3102" userDrawn="1">
          <p15:clr>
            <a:srgbClr val="A4A3A4"/>
          </p15:clr>
        </p15:guide>
        <p15:guide id="94" orient="horz" pos="3080" userDrawn="1">
          <p15:clr>
            <a:srgbClr val="A4A3A4"/>
          </p15:clr>
        </p15:guide>
        <p15:guide id="95" orient="horz" pos="3081" userDrawn="1">
          <p15:clr>
            <a:srgbClr val="A4A3A4"/>
          </p15:clr>
        </p15:guide>
        <p15:guide id="96" orient="horz" pos="3063" userDrawn="1">
          <p15:clr>
            <a:srgbClr val="A4A3A4"/>
          </p15:clr>
        </p15:guide>
        <p15:guide id="97" orient="horz" pos="3099" userDrawn="1">
          <p15:clr>
            <a:srgbClr val="A4A3A4"/>
          </p15:clr>
        </p15:guide>
        <p15:guide id="98" orient="horz" pos="3082" userDrawn="1">
          <p15:clr>
            <a:srgbClr val="A4A3A4"/>
          </p15:clr>
        </p15:guide>
        <p15:guide id="99" orient="horz" pos="3141" userDrawn="1">
          <p15:clr>
            <a:srgbClr val="A4A3A4"/>
          </p15:clr>
        </p15:guide>
        <p15:guide id="100" orient="horz" pos="3162" userDrawn="1">
          <p15:clr>
            <a:srgbClr val="A4A3A4"/>
          </p15:clr>
        </p15:guide>
        <p15:guide id="101" orient="horz" pos="3138" userDrawn="1">
          <p15:clr>
            <a:srgbClr val="A4A3A4"/>
          </p15:clr>
        </p15:guide>
        <p15:guide id="102" orient="horz" pos="3183" userDrawn="1">
          <p15:clr>
            <a:srgbClr val="A4A3A4"/>
          </p15:clr>
        </p15:guide>
        <p15:guide id="103" orient="horz" pos="3139" userDrawn="1">
          <p15:clr>
            <a:srgbClr val="A4A3A4"/>
          </p15:clr>
        </p15:guide>
        <p15:guide id="104" orient="horz" pos="3184" userDrawn="1">
          <p15:clr>
            <a:srgbClr val="A4A3A4"/>
          </p15:clr>
        </p15:guide>
        <p15:guide id="105" orient="horz" pos="316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A5A5"/>
    <a:srgbClr val="FFCCFF"/>
    <a:srgbClr val="FFFCC9"/>
    <a:srgbClr val="EAEAEA"/>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37" autoAdjust="0"/>
    <p:restoredTop sz="94080" autoAdjust="0"/>
  </p:normalViewPr>
  <p:slideViewPr>
    <p:cSldViewPr snapToGrid="0">
      <p:cViewPr varScale="1">
        <p:scale>
          <a:sx n="98" d="100"/>
          <a:sy n="98" d="100"/>
        </p:scale>
        <p:origin x="472" y="184"/>
      </p:cViewPr>
      <p:guideLst>
        <p:guide orient="horz" pos="2160"/>
        <p:guide pos="3120"/>
        <p:guide pos="6114"/>
        <p:guide pos="126"/>
        <p:guide orient="horz" pos="754"/>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45" d="100"/>
          <a:sy n="45" d="100"/>
        </p:scale>
        <p:origin x="2768" y="44"/>
      </p:cViewPr>
      <p:guideLst>
        <p:guide orient="horz" pos="3106"/>
        <p:guide orient="horz" pos="3084"/>
        <p:guide orient="horz" pos="3125"/>
        <p:guide orient="horz" pos="3107"/>
        <p:guide pos="2120"/>
        <p:guide pos="2116"/>
        <p:guide pos="2122"/>
        <p:guide pos="2121"/>
        <p:guide orient="horz" pos="3085"/>
        <p:guide orient="horz" pos="3126"/>
        <p:guide orient="horz" pos="3108"/>
        <p:guide pos="2119"/>
        <p:guide pos="2115"/>
        <p:guide orient="horz" pos="3089"/>
        <p:guide orient="horz" pos="3067"/>
        <p:guide orient="horz" pos="3068"/>
        <p:guide orient="horz" pos="3090"/>
        <p:guide pos="2117"/>
        <p:guide pos="2124"/>
        <p:guide pos="2123"/>
        <p:guide orient="horz" pos="3103"/>
        <p:guide orient="horz" pos="3146"/>
        <p:guide orient="horz" pos="3104"/>
        <p:guide orient="horz" pos="3147"/>
        <p:guide orient="horz" pos="3127"/>
        <p:guide orient="horz" pos="3086"/>
        <p:guide orient="horz" pos="3128"/>
        <p:guide orient="horz" pos="3087"/>
        <p:guide orient="horz" pos="3129"/>
        <p:guide orient="horz" pos="3109"/>
        <p:guide pos="2118"/>
        <p:guide pos="2126"/>
        <p:guide pos="2125"/>
        <p:guide orient="horz" pos="3064"/>
        <p:guide orient="horz" pos="3065"/>
        <p:guide orient="horz" pos="3088"/>
        <p:guide orient="horz" pos="3069"/>
        <p:guide orient="horz" pos="3047"/>
        <p:guide orient="horz" pos="3048"/>
        <p:guide orient="horz" pos="3070"/>
        <p:guide orient="horz" pos="3083"/>
        <p:guide orient="horz" pos="3066"/>
        <p:guide orient="horz" pos="3091"/>
        <p:guide pos="2114"/>
        <p:guide pos="2113"/>
        <p:guide orient="horz" pos="3124"/>
        <p:guide orient="horz" pos="3145"/>
        <p:guide orient="horz" pos="3105"/>
        <p:guide orient="horz" pos="3121"/>
        <p:guide orient="horz" pos="3166"/>
        <p:guide orient="horz" pos="3122"/>
        <p:guide orient="horz" pos="3167"/>
        <p:guide orient="horz" pos="3148"/>
        <p:guide orient="horz" pos="3149"/>
        <p:guide pos="2127"/>
        <p:guide pos="2129"/>
        <p:guide pos="2128"/>
        <p:guide orient="horz" pos="3092"/>
        <p:guide orient="horz" pos="3073"/>
        <p:guide orient="horz" pos="3051"/>
        <p:guide orient="horz" pos="3052"/>
        <p:guide orient="horz" pos="3074"/>
        <p:guide orient="horz" pos="3130"/>
        <p:guide orient="horz" pos="3110"/>
        <p:guide orient="horz" pos="3111"/>
        <p:guide orient="horz" pos="3071"/>
        <p:guide orient="horz" pos="3112"/>
        <p:guide orient="horz" pos="3093"/>
        <p:guide orient="horz" pos="3049"/>
        <p:guide orient="horz" pos="3072"/>
        <p:guide orient="horz" pos="3053"/>
        <p:guide orient="horz" pos="3031"/>
        <p:guide orient="horz" pos="3032"/>
        <p:guide orient="horz" pos="3054"/>
        <p:guide orient="horz" pos="3050"/>
        <p:guide orient="horz" pos="3075"/>
        <p:guide orient="horz" pos="3150"/>
        <p:guide orient="horz" pos="3131"/>
        <p:guide orient="horz" pos="3132"/>
        <p:guide pos="2130"/>
        <p:guide orient="horz" pos="3100"/>
        <p:guide orient="horz" pos="3142"/>
        <p:guide orient="horz" pos="3123"/>
        <p:guide orient="horz" pos="3101"/>
        <p:guide orient="horz" pos="3143"/>
        <p:guide orient="horz" pos="3119"/>
        <p:guide orient="horz" pos="3163"/>
        <p:guide orient="horz" pos="3120"/>
        <p:guide orient="horz" pos="3164"/>
        <p:guide orient="horz" pos="3144"/>
        <p:guide orient="horz" pos="3102"/>
        <p:guide orient="horz" pos="3080"/>
        <p:guide orient="horz" pos="3081"/>
        <p:guide orient="horz" pos="3063"/>
        <p:guide orient="horz" pos="3099"/>
        <p:guide orient="horz" pos="3082"/>
        <p:guide orient="horz" pos="3141"/>
        <p:guide orient="horz" pos="3162"/>
        <p:guide orient="horz" pos="3138"/>
        <p:guide orient="horz" pos="3183"/>
        <p:guide orient="horz" pos="3139"/>
        <p:guide orient="horz" pos="3184"/>
        <p:guide orient="horz" pos="316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17" y="13"/>
            <a:ext cx="2919302" cy="496388"/>
          </a:xfrm>
          <a:prstGeom prst="rect">
            <a:avLst/>
          </a:prstGeom>
          <a:noFill/>
          <a:ln>
            <a:noFill/>
          </a:ln>
        </p:spPr>
        <p:txBody>
          <a:bodyPr vert="horz" wrap="square" lIns="93685" tIns="46847" rIns="93685" bIns="46847" numCol="1" anchor="t" anchorCtr="0" compatLnSpc="1">
            <a:prstTxWarp prst="textNoShape">
              <a:avLst/>
            </a:prstTxWarp>
          </a:bodyPr>
          <a:lstStyle>
            <a:lvl1pPr algn="l" defTabSz="936406">
              <a:lnSpc>
                <a:spcPct val="100000"/>
              </a:lnSpc>
              <a:defRPr sz="1200" b="0">
                <a:latin typeface="Arial" charset="0"/>
                <a:ea typeface="新細明體" pitchFamily="18" charset="-120"/>
                <a:cs typeface="+mn-cs"/>
              </a:defRPr>
            </a:lvl1pPr>
          </a:lstStyle>
          <a:p>
            <a:pPr>
              <a:defRPr/>
            </a:pPr>
            <a:endParaRPr lang="en-US" altLang="zh-TW"/>
          </a:p>
        </p:txBody>
      </p:sp>
      <p:sp>
        <p:nvSpPr>
          <p:cNvPr id="51203" name="Rectangle 3"/>
          <p:cNvSpPr>
            <a:spLocks noGrp="1" noChangeArrowheads="1"/>
          </p:cNvSpPr>
          <p:nvPr>
            <p:ph type="dt" idx="1"/>
          </p:nvPr>
        </p:nvSpPr>
        <p:spPr bwMode="auto">
          <a:xfrm>
            <a:off x="3816463" y="13"/>
            <a:ext cx="2917730" cy="496388"/>
          </a:xfrm>
          <a:prstGeom prst="rect">
            <a:avLst/>
          </a:prstGeom>
          <a:noFill/>
          <a:ln>
            <a:noFill/>
          </a:ln>
        </p:spPr>
        <p:txBody>
          <a:bodyPr vert="horz" wrap="square" lIns="93685" tIns="46847" rIns="93685" bIns="46847" numCol="1" anchor="t" anchorCtr="0" compatLnSpc="1">
            <a:prstTxWarp prst="textNoShape">
              <a:avLst/>
            </a:prstTxWarp>
          </a:bodyPr>
          <a:lstStyle>
            <a:lvl1pPr algn="r" defTabSz="936406">
              <a:lnSpc>
                <a:spcPct val="100000"/>
              </a:lnSpc>
              <a:defRPr sz="1200" b="0">
                <a:latin typeface="Arial" charset="0"/>
                <a:ea typeface="新細明體" pitchFamily="18" charset="-120"/>
                <a:cs typeface="+mn-cs"/>
              </a:defRPr>
            </a:lvl1pPr>
          </a:lstStyle>
          <a:p>
            <a:pPr>
              <a:defRPr/>
            </a:pPr>
            <a:endParaRPr lang="en-US" altLang="zh-TW"/>
          </a:p>
        </p:txBody>
      </p:sp>
      <p:sp>
        <p:nvSpPr>
          <p:cNvPr id="36868" name="Rectangle 4"/>
          <p:cNvSpPr>
            <a:spLocks noGrp="1" noRot="1" noChangeAspect="1" noChangeArrowheads="1" noTextEdit="1"/>
          </p:cNvSpPr>
          <p:nvPr>
            <p:ph type="sldImg" idx="2"/>
          </p:nvPr>
        </p:nvSpPr>
        <p:spPr bwMode="auto">
          <a:xfrm>
            <a:off x="701675" y="739775"/>
            <a:ext cx="5340350" cy="3698875"/>
          </a:xfrm>
          <a:prstGeom prst="rect">
            <a:avLst/>
          </a:prstGeom>
          <a:noFill/>
          <a:ln w="9525">
            <a:solidFill>
              <a:srgbClr val="000000"/>
            </a:solidFill>
            <a:miter lim="800000"/>
            <a:headEnd/>
            <a:tailEnd/>
          </a:ln>
        </p:spPr>
      </p:sp>
      <p:sp>
        <p:nvSpPr>
          <p:cNvPr id="51205" name="Rectangle 5"/>
          <p:cNvSpPr>
            <a:spLocks noGrp="1" noChangeArrowheads="1"/>
          </p:cNvSpPr>
          <p:nvPr>
            <p:ph type="body" sz="quarter" idx="3"/>
          </p:nvPr>
        </p:nvSpPr>
        <p:spPr bwMode="auto">
          <a:xfrm>
            <a:off x="674055" y="4688114"/>
            <a:ext cx="5387666" cy="4437556"/>
          </a:xfrm>
          <a:prstGeom prst="rect">
            <a:avLst/>
          </a:prstGeom>
          <a:noFill/>
          <a:ln>
            <a:noFill/>
          </a:ln>
        </p:spPr>
        <p:txBody>
          <a:bodyPr vert="horz" wrap="square" lIns="93685" tIns="46847" rIns="93685" bIns="46847"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1206" name="Rectangle 6"/>
          <p:cNvSpPr>
            <a:spLocks noGrp="1" noChangeArrowheads="1"/>
          </p:cNvSpPr>
          <p:nvPr>
            <p:ph type="ftr" sz="quarter" idx="4"/>
          </p:nvPr>
        </p:nvSpPr>
        <p:spPr bwMode="auto">
          <a:xfrm>
            <a:off x="17" y="9368352"/>
            <a:ext cx="2919302" cy="496387"/>
          </a:xfrm>
          <a:prstGeom prst="rect">
            <a:avLst/>
          </a:prstGeom>
          <a:noFill/>
          <a:ln>
            <a:noFill/>
          </a:ln>
        </p:spPr>
        <p:txBody>
          <a:bodyPr vert="horz" wrap="square" lIns="93685" tIns="46847" rIns="93685" bIns="46847" numCol="1" anchor="b" anchorCtr="0" compatLnSpc="1">
            <a:prstTxWarp prst="textNoShape">
              <a:avLst/>
            </a:prstTxWarp>
          </a:bodyPr>
          <a:lstStyle>
            <a:lvl1pPr algn="l" defTabSz="936406">
              <a:lnSpc>
                <a:spcPct val="100000"/>
              </a:lnSpc>
              <a:defRPr sz="1200" b="0">
                <a:latin typeface="Arial" charset="0"/>
                <a:ea typeface="新細明體" pitchFamily="18" charset="-120"/>
                <a:cs typeface="+mn-cs"/>
              </a:defRPr>
            </a:lvl1pPr>
          </a:lstStyle>
          <a:p>
            <a:pPr>
              <a:defRPr/>
            </a:pPr>
            <a:endParaRPr lang="en-US" altLang="zh-TW"/>
          </a:p>
        </p:txBody>
      </p:sp>
      <p:sp>
        <p:nvSpPr>
          <p:cNvPr id="51207" name="Rectangle 7"/>
          <p:cNvSpPr>
            <a:spLocks noGrp="1" noChangeArrowheads="1"/>
          </p:cNvSpPr>
          <p:nvPr>
            <p:ph type="sldNum" sz="quarter" idx="5"/>
          </p:nvPr>
        </p:nvSpPr>
        <p:spPr bwMode="auto">
          <a:xfrm>
            <a:off x="3816463" y="9368352"/>
            <a:ext cx="2917730" cy="496387"/>
          </a:xfrm>
          <a:prstGeom prst="rect">
            <a:avLst/>
          </a:prstGeom>
          <a:noFill/>
          <a:ln>
            <a:noFill/>
          </a:ln>
        </p:spPr>
        <p:txBody>
          <a:bodyPr vert="horz" wrap="square" lIns="93685" tIns="46847" rIns="93685" bIns="46847" numCol="1" anchor="b" anchorCtr="0" compatLnSpc="1">
            <a:prstTxWarp prst="textNoShape">
              <a:avLst/>
            </a:prstTxWarp>
          </a:bodyPr>
          <a:lstStyle>
            <a:lvl1pPr algn="r" defTabSz="935837">
              <a:lnSpc>
                <a:spcPct val="100000"/>
              </a:lnSpc>
              <a:defRPr sz="1200" b="0">
                <a:latin typeface="Arial" pitchFamily="34" charset="0"/>
                <a:ea typeface="新細明體" pitchFamily="18" charset="-120"/>
              </a:defRPr>
            </a:lvl1pPr>
          </a:lstStyle>
          <a:p>
            <a:pPr>
              <a:defRPr/>
            </a:pPr>
            <a:fld id="{6C4FB021-9337-4D8E-AB83-C41DD766E47D}" type="slidenum">
              <a:rPr lang="en-US" altLang="zh-TW"/>
              <a:pPr>
                <a:defRPr/>
              </a:pPr>
              <a:t>‹#›</a:t>
            </a:fld>
            <a:endParaRPr lang="en-US" altLang="zh-TW"/>
          </a:p>
        </p:txBody>
      </p:sp>
    </p:spTree>
    <p:extLst>
      <p:ext uri="{BB962C8B-B14F-4D97-AF65-F5344CB8AC3E}">
        <p14:creationId xmlns:p14="http://schemas.microsoft.com/office/powerpoint/2010/main" val="14112970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新細明體" charset="0"/>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pPr>
              <a:defRPr/>
            </a:pPr>
            <a:fld id="{6C4FB021-9337-4D8E-AB83-C41DD766E47D}" type="slidenum">
              <a:rPr lang="en-US" altLang="zh-TW" smtClean="0"/>
              <a:pPr>
                <a:defRPr/>
              </a:pPr>
              <a:t>0</a:t>
            </a:fld>
            <a:endParaRPr lang="en-US" altLang="zh-TW"/>
          </a:p>
        </p:txBody>
      </p:sp>
    </p:spTree>
    <p:extLst>
      <p:ext uri="{BB962C8B-B14F-4D97-AF65-F5344CB8AC3E}">
        <p14:creationId xmlns:p14="http://schemas.microsoft.com/office/powerpoint/2010/main" val="2321491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6C4FB021-9337-4D8E-AB83-C41DD766E47D}" type="slidenum">
              <a:rPr lang="en-US" altLang="zh-TW" smtClean="0"/>
              <a:pPr>
                <a:defRPr/>
              </a:pPr>
              <a:t>5</a:t>
            </a:fld>
            <a:endParaRPr lang="en-US" altLang="zh-TW"/>
          </a:p>
        </p:txBody>
      </p:sp>
    </p:spTree>
    <p:extLst>
      <p:ext uri="{BB962C8B-B14F-4D97-AF65-F5344CB8AC3E}">
        <p14:creationId xmlns:p14="http://schemas.microsoft.com/office/powerpoint/2010/main" val="14978483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6C4FB021-9337-4D8E-AB83-C41DD766E47D}" type="slidenum">
              <a:rPr lang="en-US" altLang="zh-TW" smtClean="0"/>
              <a:pPr>
                <a:defRPr/>
              </a:pPr>
              <a:t>6</a:t>
            </a:fld>
            <a:endParaRPr lang="en-US" altLang="zh-TW"/>
          </a:p>
        </p:txBody>
      </p:sp>
    </p:spTree>
    <p:extLst>
      <p:ext uri="{BB962C8B-B14F-4D97-AF65-F5344CB8AC3E}">
        <p14:creationId xmlns:p14="http://schemas.microsoft.com/office/powerpoint/2010/main" val="315539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6C4FB021-9337-4D8E-AB83-C41DD766E47D}" type="slidenum">
              <a:rPr lang="en-US" altLang="zh-TW" smtClean="0"/>
              <a:pPr>
                <a:defRPr/>
              </a:pPr>
              <a:t>7</a:t>
            </a:fld>
            <a:endParaRPr lang="en-US" altLang="zh-TW"/>
          </a:p>
        </p:txBody>
      </p:sp>
    </p:spTree>
    <p:extLst>
      <p:ext uri="{BB962C8B-B14F-4D97-AF65-F5344CB8AC3E}">
        <p14:creationId xmlns:p14="http://schemas.microsoft.com/office/powerpoint/2010/main" val="9612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238250" y="1122363"/>
            <a:ext cx="7429500" cy="2387600"/>
          </a:xfrm>
        </p:spPr>
        <p:txBody>
          <a:bodyPr anchor="b"/>
          <a:lstStyle>
            <a:lvl1pPr algn="ctr">
              <a:defRPr sz="4500"/>
            </a:lvl1pPr>
          </a:lstStyle>
          <a:p>
            <a:r>
              <a:rPr lang="zh-TW" altLang="en-US"/>
              <a:t>按一下以編輯母片標題樣式</a:t>
            </a:r>
          </a:p>
        </p:txBody>
      </p:sp>
      <p:sp>
        <p:nvSpPr>
          <p:cNvPr id="3" name="副標題 2"/>
          <p:cNvSpPr>
            <a:spLocks noGrp="1"/>
          </p:cNvSpPr>
          <p:nvPr>
            <p:ph type="subTitle" idx="1"/>
          </p:nvPr>
        </p:nvSpPr>
        <p:spPr>
          <a:xfrm>
            <a:off x="1238250" y="3602038"/>
            <a:ext cx="74295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pPr>
              <a:defRPr/>
            </a:pPr>
            <a:fld id="{6B558DFD-8B8B-4827-AC96-C742B2C725A7}" type="datetime1">
              <a:rPr lang="zh-TW" altLang="en-US" smtClean="0">
                <a:solidFill>
                  <a:prstClr val="black">
                    <a:tint val="75000"/>
                  </a:prstClr>
                </a:solidFill>
                <a:latin typeface="Calibri"/>
                <a:ea typeface="標楷體"/>
              </a:rPr>
              <a:t>2021/11/10</a:t>
            </a:fld>
            <a:endParaRPr lang="zh-TW" altLang="en-US">
              <a:solidFill>
                <a:prstClr val="black">
                  <a:tint val="75000"/>
                </a:prstClr>
              </a:solidFill>
              <a:latin typeface="Calibri"/>
              <a:ea typeface="標楷體"/>
            </a:endParaRPr>
          </a:p>
        </p:txBody>
      </p:sp>
      <p:sp>
        <p:nvSpPr>
          <p:cNvPr id="5" name="頁尾版面配置區 4"/>
          <p:cNvSpPr>
            <a:spLocks noGrp="1"/>
          </p:cNvSpPr>
          <p:nvPr>
            <p:ph type="ftr" sz="quarter" idx="11"/>
          </p:nvPr>
        </p:nvSpPr>
        <p:spPr/>
        <p:txBody>
          <a:bodyPr/>
          <a:lstStyle/>
          <a:p>
            <a:pPr>
              <a:defRPr/>
            </a:pPr>
            <a:endParaRPr lang="zh-TW" altLang="en-US">
              <a:solidFill>
                <a:prstClr val="black">
                  <a:tint val="75000"/>
                </a:prstClr>
              </a:solidFill>
              <a:latin typeface="Calibri"/>
              <a:ea typeface="標楷體"/>
            </a:endParaRPr>
          </a:p>
        </p:txBody>
      </p:sp>
      <p:sp>
        <p:nvSpPr>
          <p:cNvPr id="6" name="投影片編號版面配置區 5"/>
          <p:cNvSpPr>
            <a:spLocks noGrp="1"/>
          </p:cNvSpPr>
          <p:nvPr>
            <p:ph type="sldNum" sz="quarter" idx="12"/>
          </p:nvPr>
        </p:nvSpPr>
        <p:spPr/>
        <p:txBody>
          <a:bodyPr/>
          <a:lstStyle>
            <a:lvl1pPr>
              <a:defRPr>
                <a:solidFill>
                  <a:schemeClr val="tx1"/>
                </a:solidFill>
              </a:defRPr>
            </a:lvl1pPr>
          </a:lstStyle>
          <a:p>
            <a:pPr>
              <a:defRPr/>
            </a:pPr>
            <a:fld id="{02126DC9-8C9F-4F6B-B74D-3DCCF667B2D4}" type="slidenum">
              <a:rPr lang="zh-TW" altLang="en-US" smtClean="0">
                <a:ea typeface="標楷體"/>
              </a:rPr>
              <a:pPr>
                <a:defRPr/>
              </a:pPr>
              <a:t>‹#›</a:t>
            </a:fld>
            <a:endParaRPr lang="zh-TW" altLang="en-US">
              <a:ea typeface="標楷體"/>
            </a:endParaRPr>
          </a:p>
        </p:txBody>
      </p:sp>
    </p:spTree>
    <p:extLst>
      <p:ext uri="{BB962C8B-B14F-4D97-AF65-F5344CB8AC3E}">
        <p14:creationId xmlns:p14="http://schemas.microsoft.com/office/powerpoint/2010/main" val="3671123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pPr>
              <a:defRPr/>
            </a:pPr>
            <a:fld id="{BEB83FB5-6EFD-4DC4-83C7-7F3F7F686C72}" type="datetime1">
              <a:rPr lang="zh-TW" altLang="en-US" smtClean="0">
                <a:solidFill>
                  <a:prstClr val="black">
                    <a:tint val="75000"/>
                  </a:prstClr>
                </a:solidFill>
                <a:latin typeface="Calibri"/>
                <a:ea typeface="標楷體"/>
              </a:rPr>
              <a:t>2021/11/10</a:t>
            </a:fld>
            <a:endParaRPr lang="zh-TW" altLang="en-US">
              <a:solidFill>
                <a:prstClr val="black">
                  <a:tint val="75000"/>
                </a:prstClr>
              </a:solidFill>
              <a:latin typeface="Calibri"/>
              <a:ea typeface="標楷體"/>
            </a:endParaRPr>
          </a:p>
        </p:txBody>
      </p:sp>
      <p:sp>
        <p:nvSpPr>
          <p:cNvPr id="5" name="頁尾版面配置區 4"/>
          <p:cNvSpPr>
            <a:spLocks noGrp="1"/>
          </p:cNvSpPr>
          <p:nvPr>
            <p:ph type="ftr" sz="quarter" idx="11"/>
          </p:nvPr>
        </p:nvSpPr>
        <p:spPr/>
        <p:txBody>
          <a:bodyPr/>
          <a:lstStyle/>
          <a:p>
            <a:pPr>
              <a:defRPr/>
            </a:pPr>
            <a:endParaRPr lang="zh-TW" altLang="en-US">
              <a:solidFill>
                <a:prstClr val="black">
                  <a:tint val="75000"/>
                </a:prstClr>
              </a:solidFill>
              <a:latin typeface="Calibri"/>
              <a:ea typeface="標楷體"/>
            </a:endParaRPr>
          </a:p>
        </p:txBody>
      </p:sp>
      <p:sp>
        <p:nvSpPr>
          <p:cNvPr id="6" name="投影片編號版面配置區 5"/>
          <p:cNvSpPr>
            <a:spLocks noGrp="1"/>
          </p:cNvSpPr>
          <p:nvPr>
            <p:ph type="sldNum" sz="quarter" idx="12"/>
          </p:nvPr>
        </p:nvSpPr>
        <p:spPr/>
        <p:txBody>
          <a:bodyPr/>
          <a:lstStyle>
            <a:lvl1pPr>
              <a:defRPr>
                <a:solidFill>
                  <a:schemeClr val="tx1"/>
                </a:solidFill>
              </a:defRPr>
            </a:lvl1pPr>
          </a:lstStyle>
          <a:p>
            <a:pPr>
              <a:defRPr/>
            </a:pPr>
            <a:fld id="{F8B91D13-802F-43D0-86CB-C40D323494F8}" type="slidenum">
              <a:rPr lang="zh-TW" altLang="en-US" smtClean="0">
                <a:ea typeface="標楷體"/>
              </a:rPr>
              <a:pPr>
                <a:defRPr/>
              </a:pPr>
              <a:t>‹#›</a:t>
            </a:fld>
            <a:endParaRPr lang="zh-TW" altLang="en-US">
              <a:ea typeface="標楷體"/>
            </a:endParaRPr>
          </a:p>
        </p:txBody>
      </p:sp>
    </p:spTree>
    <p:extLst>
      <p:ext uri="{BB962C8B-B14F-4D97-AF65-F5344CB8AC3E}">
        <p14:creationId xmlns:p14="http://schemas.microsoft.com/office/powerpoint/2010/main" val="3287209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088982" y="365125"/>
            <a:ext cx="2135981"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681038" y="365125"/>
            <a:ext cx="6284119"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pPr>
              <a:defRPr/>
            </a:pPr>
            <a:fld id="{2530493F-C8B9-490B-A7E3-8DFE9E099845}" type="datetime1">
              <a:rPr lang="zh-TW" altLang="en-US" smtClean="0">
                <a:solidFill>
                  <a:prstClr val="black">
                    <a:tint val="75000"/>
                  </a:prstClr>
                </a:solidFill>
                <a:latin typeface="Calibri"/>
                <a:ea typeface="標楷體"/>
              </a:rPr>
              <a:t>2021/11/10</a:t>
            </a:fld>
            <a:endParaRPr lang="zh-TW" altLang="en-US">
              <a:solidFill>
                <a:prstClr val="black">
                  <a:tint val="75000"/>
                </a:prstClr>
              </a:solidFill>
              <a:latin typeface="Calibri"/>
              <a:ea typeface="標楷體"/>
            </a:endParaRPr>
          </a:p>
        </p:txBody>
      </p:sp>
      <p:sp>
        <p:nvSpPr>
          <p:cNvPr id="5" name="頁尾版面配置區 4"/>
          <p:cNvSpPr>
            <a:spLocks noGrp="1"/>
          </p:cNvSpPr>
          <p:nvPr>
            <p:ph type="ftr" sz="quarter" idx="11"/>
          </p:nvPr>
        </p:nvSpPr>
        <p:spPr/>
        <p:txBody>
          <a:bodyPr/>
          <a:lstStyle/>
          <a:p>
            <a:pPr>
              <a:defRPr/>
            </a:pPr>
            <a:endParaRPr lang="zh-TW" altLang="en-US">
              <a:solidFill>
                <a:prstClr val="black">
                  <a:tint val="75000"/>
                </a:prstClr>
              </a:solidFill>
              <a:latin typeface="Calibri"/>
              <a:ea typeface="標楷體"/>
            </a:endParaRPr>
          </a:p>
        </p:txBody>
      </p:sp>
      <p:sp>
        <p:nvSpPr>
          <p:cNvPr id="6" name="投影片編號版面配置區 5"/>
          <p:cNvSpPr>
            <a:spLocks noGrp="1"/>
          </p:cNvSpPr>
          <p:nvPr>
            <p:ph type="sldNum" sz="quarter" idx="12"/>
          </p:nvPr>
        </p:nvSpPr>
        <p:spPr/>
        <p:txBody>
          <a:bodyPr/>
          <a:lstStyle>
            <a:lvl1pPr>
              <a:defRPr>
                <a:solidFill>
                  <a:schemeClr val="tx1"/>
                </a:solidFill>
              </a:defRPr>
            </a:lvl1pPr>
          </a:lstStyle>
          <a:p>
            <a:pPr>
              <a:defRPr/>
            </a:pPr>
            <a:fld id="{980C30A3-2C8B-45BD-B298-22906FFA4637}" type="slidenum">
              <a:rPr lang="zh-TW" altLang="en-US" smtClean="0">
                <a:ea typeface="標楷體"/>
              </a:rPr>
              <a:pPr>
                <a:defRPr/>
              </a:pPr>
              <a:t>‹#›</a:t>
            </a:fld>
            <a:endParaRPr lang="zh-TW" altLang="en-US">
              <a:ea typeface="標楷體"/>
            </a:endParaRPr>
          </a:p>
        </p:txBody>
      </p:sp>
    </p:spTree>
    <p:extLst>
      <p:ext uri="{BB962C8B-B14F-4D97-AF65-F5344CB8AC3E}">
        <p14:creationId xmlns:p14="http://schemas.microsoft.com/office/powerpoint/2010/main" val="320906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pPr>
              <a:defRPr/>
            </a:pPr>
            <a:fld id="{1B8A0FE2-F348-4E34-A578-F8679DCAC828}" type="datetime1">
              <a:rPr lang="zh-TW" altLang="en-US" smtClean="0">
                <a:solidFill>
                  <a:prstClr val="black">
                    <a:tint val="75000"/>
                  </a:prstClr>
                </a:solidFill>
                <a:latin typeface="Calibri"/>
                <a:ea typeface="標楷體"/>
              </a:rPr>
              <a:t>2021/11/10</a:t>
            </a:fld>
            <a:endParaRPr lang="zh-TW" altLang="en-US">
              <a:solidFill>
                <a:prstClr val="black">
                  <a:tint val="75000"/>
                </a:prstClr>
              </a:solidFill>
              <a:latin typeface="Calibri"/>
              <a:ea typeface="標楷體"/>
            </a:endParaRPr>
          </a:p>
        </p:txBody>
      </p:sp>
      <p:sp>
        <p:nvSpPr>
          <p:cNvPr id="5" name="頁尾版面配置區 4"/>
          <p:cNvSpPr>
            <a:spLocks noGrp="1"/>
          </p:cNvSpPr>
          <p:nvPr>
            <p:ph type="ftr" sz="quarter" idx="11"/>
          </p:nvPr>
        </p:nvSpPr>
        <p:spPr/>
        <p:txBody>
          <a:bodyPr/>
          <a:lstStyle/>
          <a:p>
            <a:pPr>
              <a:defRPr/>
            </a:pPr>
            <a:endParaRPr lang="zh-TW" altLang="en-US">
              <a:solidFill>
                <a:prstClr val="black">
                  <a:tint val="75000"/>
                </a:prstClr>
              </a:solidFill>
              <a:latin typeface="Calibri"/>
              <a:ea typeface="標楷體"/>
            </a:endParaRPr>
          </a:p>
        </p:txBody>
      </p:sp>
      <p:sp>
        <p:nvSpPr>
          <p:cNvPr id="6" name="投影片編號版面配置區 5"/>
          <p:cNvSpPr>
            <a:spLocks noGrp="1"/>
          </p:cNvSpPr>
          <p:nvPr>
            <p:ph type="sldNum" sz="quarter" idx="12"/>
          </p:nvPr>
        </p:nvSpPr>
        <p:spPr/>
        <p:txBody>
          <a:bodyPr/>
          <a:lstStyle>
            <a:lvl1pPr>
              <a:defRPr>
                <a:solidFill>
                  <a:schemeClr val="tx1"/>
                </a:solidFill>
              </a:defRPr>
            </a:lvl1pPr>
          </a:lstStyle>
          <a:p>
            <a:pPr>
              <a:defRPr/>
            </a:pPr>
            <a:fld id="{04FCF277-0D7C-4757-860A-5747CB6A1B2E}" type="slidenum">
              <a:rPr lang="zh-TW" altLang="en-US" smtClean="0">
                <a:ea typeface="標楷體"/>
              </a:rPr>
              <a:pPr>
                <a:defRPr/>
              </a:pPr>
              <a:t>‹#›</a:t>
            </a:fld>
            <a:endParaRPr lang="zh-TW" altLang="en-US">
              <a:ea typeface="標楷體"/>
            </a:endParaRPr>
          </a:p>
        </p:txBody>
      </p:sp>
    </p:spTree>
    <p:extLst>
      <p:ext uri="{BB962C8B-B14F-4D97-AF65-F5344CB8AC3E}">
        <p14:creationId xmlns:p14="http://schemas.microsoft.com/office/powerpoint/2010/main" val="785201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675879" y="1709740"/>
            <a:ext cx="8543925" cy="2852737"/>
          </a:xfrm>
        </p:spPr>
        <p:txBody>
          <a:bodyPr anchor="b"/>
          <a:lstStyle>
            <a:lvl1pPr>
              <a:defRPr sz="4500"/>
            </a:lvl1pPr>
          </a:lstStyle>
          <a:p>
            <a:r>
              <a:rPr lang="zh-TW" altLang="en-US"/>
              <a:t>按一下以編輯母片標題樣式</a:t>
            </a:r>
          </a:p>
        </p:txBody>
      </p:sp>
      <p:sp>
        <p:nvSpPr>
          <p:cNvPr id="3" name="文字版面配置區 2"/>
          <p:cNvSpPr>
            <a:spLocks noGrp="1"/>
          </p:cNvSpPr>
          <p:nvPr>
            <p:ph type="body" idx="1"/>
          </p:nvPr>
        </p:nvSpPr>
        <p:spPr>
          <a:xfrm>
            <a:off x="675879" y="4589465"/>
            <a:ext cx="8543925"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pPr>
              <a:defRPr/>
            </a:pPr>
            <a:fld id="{C350BE1E-A31C-4E3B-8BF6-8A02F1C0FE51}" type="datetime1">
              <a:rPr lang="zh-TW" altLang="en-US" smtClean="0">
                <a:solidFill>
                  <a:prstClr val="black">
                    <a:tint val="75000"/>
                  </a:prstClr>
                </a:solidFill>
                <a:latin typeface="Calibri"/>
                <a:ea typeface="標楷體"/>
              </a:rPr>
              <a:t>2021/11/10</a:t>
            </a:fld>
            <a:endParaRPr lang="zh-TW" altLang="en-US">
              <a:solidFill>
                <a:prstClr val="black">
                  <a:tint val="75000"/>
                </a:prstClr>
              </a:solidFill>
              <a:latin typeface="Calibri"/>
              <a:ea typeface="標楷體"/>
            </a:endParaRPr>
          </a:p>
        </p:txBody>
      </p:sp>
      <p:sp>
        <p:nvSpPr>
          <p:cNvPr id="5" name="頁尾版面配置區 4"/>
          <p:cNvSpPr>
            <a:spLocks noGrp="1"/>
          </p:cNvSpPr>
          <p:nvPr>
            <p:ph type="ftr" sz="quarter" idx="11"/>
          </p:nvPr>
        </p:nvSpPr>
        <p:spPr/>
        <p:txBody>
          <a:bodyPr/>
          <a:lstStyle/>
          <a:p>
            <a:pPr>
              <a:defRPr/>
            </a:pPr>
            <a:endParaRPr lang="zh-TW" altLang="en-US">
              <a:solidFill>
                <a:prstClr val="black">
                  <a:tint val="75000"/>
                </a:prstClr>
              </a:solidFill>
              <a:latin typeface="Calibri"/>
              <a:ea typeface="標楷體"/>
            </a:endParaRPr>
          </a:p>
        </p:txBody>
      </p:sp>
      <p:sp>
        <p:nvSpPr>
          <p:cNvPr id="6" name="投影片編號版面配置區 5"/>
          <p:cNvSpPr>
            <a:spLocks noGrp="1"/>
          </p:cNvSpPr>
          <p:nvPr>
            <p:ph type="sldNum" sz="quarter" idx="12"/>
          </p:nvPr>
        </p:nvSpPr>
        <p:spPr/>
        <p:txBody>
          <a:bodyPr/>
          <a:lstStyle>
            <a:lvl1pPr>
              <a:defRPr>
                <a:solidFill>
                  <a:schemeClr val="tx1"/>
                </a:solidFill>
              </a:defRPr>
            </a:lvl1pPr>
          </a:lstStyle>
          <a:p>
            <a:pPr>
              <a:defRPr/>
            </a:pPr>
            <a:fld id="{04FCF277-0D7C-4757-860A-5747CB6A1B2E}" type="slidenum">
              <a:rPr lang="zh-TW" altLang="en-US" smtClean="0">
                <a:ea typeface="標楷體"/>
              </a:rPr>
              <a:pPr>
                <a:defRPr/>
              </a:pPr>
              <a:t>‹#›</a:t>
            </a:fld>
            <a:endParaRPr lang="zh-TW" altLang="en-US">
              <a:ea typeface="標楷體"/>
            </a:endParaRPr>
          </a:p>
        </p:txBody>
      </p:sp>
    </p:spTree>
    <p:extLst>
      <p:ext uri="{BB962C8B-B14F-4D97-AF65-F5344CB8AC3E}">
        <p14:creationId xmlns:p14="http://schemas.microsoft.com/office/powerpoint/2010/main" val="87543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681038" y="1825625"/>
            <a:ext cx="421005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5014913" y="1825625"/>
            <a:ext cx="421005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pPr>
              <a:defRPr/>
            </a:pPr>
            <a:fld id="{E55F8AF2-5132-45D1-8569-77297F98C736}" type="datetime1">
              <a:rPr lang="zh-TW" altLang="en-US" smtClean="0">
                <a:solidFill>
                  <a:prstClr val="black">
                    <a:tint val="75000"/>
                  </a:prstClr>
                </a:solidFill>
                <a:latin typeface="Calibri"/>
                <a:ea typeface="標楷體"/>
              </a:rPr>
              <a:t>2021/11/10</a:t>
            </a:fld>
            <a:endParaRPr lang="zh-TW" altLang="en-US">
              <a:solidFill>
                <a:prstClr val="black">
                  <a:tint val="75000"/>
                </a:prstClr>
              </a:solidFill>
              <a:latin typeface="Calibri"/>
              <a:ea typeface="標楷體"/>
            </a:endParaRPr>
          </a:p>
        </p:txBody>
      </p:sp>
      <p:sp>
        <p:nvSpPr>
          <p:cNvPr id="6" name="頁尾版面配置區 5"/>
          <p:cNvSpPr>
            <a:spLocks noGrp="1"/>
          </p:cNvSpPr>
          <p:nvPr>
            <p:ph type="ftr" sz="quarter" idx="11"/>
          </p:nvPr>
        </p:nvSpPr>
        <p:spPr/>
        <p:txBody>
          <a:bodyPr/>
          <a:lstStyle/>
          <a:p>
            <a:pPr>
              <a:defRPr/>
            </a:pPr>
            <a:endParaRPr lang="zh-TW" altLang="en-US">
              <a:solidFill>
                <a:prstClr val="black">
                  <a:tint val="75000"/>
                </a:prstClr>
              </a:solidFill>
              <a:latin typeface="Calibri"/>
              <a:ea typeface="標楷體"/>
            </a:endParaRPr>
          </a:p>
        </p:txBody>
      </p:sp>
      <p:sp>
        <p:nvSpPr>
          <p:cNvPr id="7" name="投影片編號版面配置區 6"/>
          <p:cNvSpPr>
            <a:spLocks noGrp="1"/>
          </p:cNvSpPr>
          <p:nvPr>
            <p:ph type="sldNum" sz="quarter" idx="12"/>
          </p:nvPr>
        </p:nvSpPr>
        <p:spPr/>
        <p:txBody>
          <a:bodyPr/>
          <a:lstStyle>
            <a:lvl1pPr>
              <a:defRPr>
                <a:solidFill>
                  <a:schemeClr val="tx1"/>
                </a:solidFill>
              </a:defRPr>
            </a:lvl1pPr>
          </a:lstStyle>
          <a:p>
            <a:pPr>
              <a:defRPr/>
            </a:pPr>
            <a:fld id="{601D3F20-176B-42FC-A78F-BE6074852056}" type="slidenum">
              <a:rPr lang="zh-TW" altLang="en-US" smtClean="0">
                <a:ea typeface="標楷體"/>
              </a:rPr>
              <a:pPr>
                <a:defRPr/>
              </a:pPr>
              <a:t>‹#›</a:t>
            </a:fld>
            <a:endParaRPr lang="zh-TW" altLang="en-US">
              <a:ea typeface="標楷體"/>
            </a:endParaRPr>
          </a:p>
        </p:txBody>
      </p:sp>
    </p:spTree>
    <p:extLst>
      <p:ext uri="{BB962C8B-B14F-4D97-AF65-F5344CB8AC3E}">
        <p14:creationId xmlns:p14="http://schemas.microsoft.com/office/powerpoint/2010/main" val="999939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82328" y="365127"/>
            <a:ext cx="8543925"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682329" y="1681163"/>
            <a:ext cx="4190702"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編輯母片文字樣式</a:t>
            </a:r>
          </a:p>
        </p:txBody>
      </p:sp>
      <p:sp>
        <p:nvSpPr>
          <p:cNvPr id="4" name="內容版面配置區 3"/>
          <p:cNvSpPr>
            <a:spLocks noGrp="1"/>
          </p:cNvSpPr>
          <p:nvPr>
            <p:ph sz="half" idx="2"/>
          </p:nvPr>
        </p:nvSpPr>
        <p:spPr>
          <a:xfrm>
            <a:off x="682329" y="2505075"/>
            <a:ext cx="4190702"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5014913" y="1681163"/>
            <a:ext cx="4211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編輯母片文字樣式</a:t>
            </a:r>
          </a:p>
        </p:txBody>
      </p:sp>
      <p:sp>
        <p:nvSpPr>
          <p:cNvPr id="6" name="內容版面配置區 5"/>
          <p:cNvSpPr>
            <a:spLocks noGrp="1"/>
          </p:cNvSpPr>
          <p:nvPr>
            <p:ph sz="quarter" idx="4"/>
          </p:nvPr>
        </p:nvSpPr>
        <p:spPr>
          <a:xfrm>
            <a:off x="5014913" y="2505075"/>
            <a:ext cx="4211340"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pPr>
              <a:defRPr/>
            </a:pPr>
            <a:fld id="{6B15661A-2100-4838-AAD0-A63674CDA7CB}" type="datetime1">
              <a:rPr lang="zh-TW" altLang="en-US" smtClean="0">
                <a:solidFill>
                  <a:prstClr val="black">
                    <a:tint val="75000"/>
                  </a:prstClr>
                </a:solidFill>
                <a:latin typeface="Calibri"/>
                <a:ea typeface="標楷體"/>
              </a:rPr>
              <a:t>2021/11/10</a:t>
            </a:fld>
            <a:endParaRPr lang="zh-TW" altLang="en-US">
              <a:solidFill>
                <a:prstClr val="black">
                  <a:tint val="75000"/>
                </a:prstClr>
              </a:solidFill>
              <a:latin typeface="Calibri"/>
              <a:ea typeface="標楷體"/>
            </a:endParaRPr>
          </a:p>
        </p:txBody>
      </p:sp>
      <p:sp>
        <p:nvSpPr>
          <p:cNvPr id="8" name="頁尾版面配置區 7"/>
          <p:cNvSpPr>
            <a:spLocks noGrp="1"/>
          </p:cNvSpPr>
          <p:nvPr>
            <p:ph type="ftr" sz="quarter" idx="11"/>
          </p:nvPr>
        </p:nvSpPr>
        <p:spPr/>
        <p:txBody>
          <a:bodyPr/>
          <a:lstStyle/>
          <a:p>
            <a:pPr>
              <a:defRPr/>
            </a:pPr>
            <a:endParaRPr lang="zh-TW" altLang="en-US">
              <a:solidFill>
                <a:prstClr val="black">
                  <a:tint val="75000"/>
                </a:prstClr>
              </a:solidFill>
              <a:latin typeface="Calibri"/>
              <a:ea typeface="標楷體"/>
            </a:endParaRPr>
          </a:p>
        </p:txBody>
      </p:sp>
      <p:sp>
        <p:nvSpPr>
          <p:cNvPr id="9" name="投影片編號版面配置區 8"/>
          <p:cNvSpPr>
            <a:spLocks noGrp="1"/>
          </p:cNvSpPr>
          <p:nvPr>
            <p:ph type="sldNum" sz="quarter" idx="12"/>
          </p:nvPr>
        </p:nvSpPr>
        <p:spPr/>
        <p:txBody>
          <a:bodyPr/>
          <a:lstStyle>
            <a:lvl1pPr>
              <a:defRPr>
                <a:solidFill>
                  <a:schemeClr val="tx1"/>
                </a:solidFill>
              </a:defRPr>
            </a:lvl1pPr>
          </a:lstStyle>
          <a:p>
            <a:pPr>
              <a:defRPr/>
            </a:pPr>
            <a:fld id="{CC4741F5-4C66-46BA-A0CC-35CC31677DF9}" type="slidenum">
              <a:rPr lang="zh-TW" altLang="en-US" smtClean="0">
                <a:ea typeface="標楷體"/>
              </a:rPr>
              <a:pPr>
                <a:defRPr/>
              </a:pPr>
              <a:t>‹#›</a:t>
            </a:fld>
            <a:endParaRPr lang="zh-TW" altLang="en-US">
              <a:ea typeface="標楷體"/>
            </a:endParaRPr>
          </a:p>
        </p:txBody>
      </p:sp>
    </p:spTree>
    <p:extLst>
      <p:ext uri="{BB962C8B-B14F-4D97-AF65-F5344CB8AC3E}">
        <p14:creationId xmlns:p14="http://schemas.microsoft.com/office/powerpoint/2010/main" val="592427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pPr>
              <a:defRPr/>
            </a:pPr>
            <a:fld id="{41828F79-8E61-43F8-8500-05F26A43F575}" type="datetime1">
              <a:rPr lang="zh-TW" altLang="en-US" smtClean="0">
                <a:solidFill>
                  <a:prstClr val="black">
                    <a:tint val="75000"/>
                  </a:prstClr>
                </a:solidFill>
                <a:latin typeface="Calibri"/>
                <a:ea typeface="標楷體"/>
              </a:rPr>
              <a:t>2021/11/10</a:t>
            </a:fld>
            <a:endParaRPr lang="zh-TW" altLang="en-US">
              <a:solidFill>
                <a:prstClr val="black">
                  <a:tint val="75000"/>
                </a:prstClr>
              </a:solidFill>
              <a:latin typeface="Calibri"/>
              <a:ea typeface="標楷體"/>
            </a:endParaRPr>
          </a:p>
        </p:txBody>
      </p:sp>
      <p:sp>
        <p:nvSpPr>
          <p:cNvPr id="4" name="頁尾版面配置區 3"/>
          <p:cNvSpPr>
            <a:spLocks noGrp="1"/>
          </p:cNvSpPr>
          <p:nvPr>
            <p:ph type="ftr" sz="quarter" idx="11"/>
          </p:nvPr>
        </p:nvSpPr>
        <p:spPr/>
        <p:txBody>
          <a:bodyPr/>
          <a:lstStyle/>
          <a:p>
            <a:pPr>
              <a:defRPr/>
            </a:pPr>
            <a:endParaRPr lang="zh-TW" altLang="en-US">
              <a:solidFill>
                <a:prstClr val="black">
                  <a:tint val="75000"/>
                </a:prstClr>
              </a:solidFill>
              <a:latin typeface="Calibri"/>
              <a:ea typeface="標楷體"/>
            </a:endParaRPr>
          </a:p>
        </p:txBody>
      </p:sp>
      <p:sp>
        <p:nvSpPr>
          <p:cNvPr id="5" name="投影片編號版面配置區 4"/>
          <p:cNvSpPr>
            <a:spLocks noGrp="1"/>
          </p:cNvSpPr>
          <p:nvPr>
            <p:ph type="sldNum" sz="quarter" idx="12"/>
          </p:nvPr>
        </p:nvSpPr>
        <p:spPr/>
        <p:txBody>
          <a:bodyPr/>
          <a:lstStyle>
            <a:lvl1pPr>
              <a:defRPr>
                <a:solidFill>
                  <a:schemeClr val="tx1"/>
                </a:solidFill>
              </a:defRPr>
            </a:lvl1pPr>
          </a:lstStyle>
          <a:p>
            <a:pPr>
              <a:defRPr/>
            </a:pPr>
            <a:fld id="{FE83972B-2DF3-4B85-AA3E-AE2301A386EE}" type="slidenum">
              <a:rPr lang="zh-TW" altLang="en-US" smtClean="0">
                <a:ea typeface="標楷體"/>
              </a:rPr>
              <a:pPr>
                <a:defRPr/>
              </a:pPr>
              <a:t>‹#›</a:t>
            </a:fld>
            <a:endParaRPr lang="zh-TW" altLang="en-US">
              <a:ea typeface="標楷體"/>
            </a:endParaRPr>
          </a:p>
        </p:txBody>
      </p:sp>
    </p:spTree>
    <p:extLst>
      <p:ext uri="{BB962C8B-B14F-4D97-AF65-F5344CB8AC3E}">
        <p14:creationId xmlns:p14="http://schemas.microsoft.com/office/powerpoint/2010/main" val="2006329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pPr>
              <a:defRPr/>
            </a:pPr>
            <a:fld id="{D744BED4-C71B-4B61-8A6F-108632DB08E6}" type="datetime1">
              <a:rPr lang="zh-TW" altLang="en-US" smtClean="0">
                <a:solidFill>
                  <a:prstClr val="black">
                    <a:tint val="75000"/>
                  </a:prstClr>
                </a:solidFill>
                <a:latin typeface="Calibri"/>
                <a:ea typeface="標楷體"/>
              </a:rPr>
              <a:t>2021/11/10</a:t>
            </a:fld>
            <a:endParaRPr lang="zh-TW" altLang="en-US">
              <a:solidFill>
                <a:prstClr val="black">
                  <a:tint val="75000"/>
                </a:prstClr>
              </a:solidFill>
              <a:latin typeface="Calibri"/>
              <a:ea typeface="標楷體"/>
            </a:endParaRPr>
          </a:p>
        </p:txBody>
      </p:sp>
      <p:sp>
        <p:nvSpPr>
          <p:cNvPr id="3" name="頁尾版面配置區 2"/>
          <p:cNvSpPr>
            <a:spLocks noGrp="1"/>
          </p:cNvSpPr>
          <p:nvPr>
            <p:ph type="ftr" sz="quarter" idx="11"/>
          </p:nvPr>
        </p:nvSpPr>
        <p:spPr/>
        <p:txBody>
          <a:bodyPr/>
          <a:lstStyle/>
          <a:p>
            <a:pPr>
              <a:defRPr/>
            </a:pPr>
            <a:endParaRPr lang="zh-TW" altLang="en-US">
              <a:solidFill>
                <a:prstClr val="black">
                  <a:tint val="75000"/>
                </a:prstClr>
              </a:solidFill>
              <a:latin typeface="Calibri"/>
              <a:ea typeface="標楷體"/>
            </a:endParaRPr>
          </a:p>
        </p:txBody>
      </p:sp>
      <p:sp>
        <p:nvSpPr>
          <p:cNvPr id="4" name="投影片編號版面配置區 3"/>
          <p:cNvSpPr>
            <a:spLocks noGrp="1"/>
          </p:cNvSpPr>
          <p:nvPr>
            <p:ph type="sldNum" sz="quarter" idx="12"/>
          </p:nvPr>
        </p:nvSpPr>
        <p:spPr/>
        <p:txBody>
          <a:bodyPr/>
          <a:lstStyle>
            <a:lvl1pPr>
              <a:defRPr>
                <a:solidFill>
                  <a:schemeClr val="tx1"/>
                </a:solidFill>
              </a:defRPr>
            </a:lvl1pPr>
          </a:lstStyle>
          <a:p>
            <a:pPr>
              <a:defRPr/>
            </a:pPr>
            <a:fld id="{41891D65-17B4-4C4B-865B-282D95EFB1B0}" type="slidenum">
              <a:rPr lang="zh-TW" altLang="en-US" smtClean="0">
                <a:ea typeface="標楷體"/>
              </a:rPr>
              <a:pPr>
                <a:defRPr/>
              </a:pPr>
              <a:t>‹#›</a:t>
            </a:fld>
            <a:endParaRPr lang="zh-TW" altLang="en-US">
              <a:ea typeface="標楷體"/>
            </a:endParaRPr>
          </a:p>
        </p:txBody>
      </p:sp>
    </p:spTree>
    <p:extLst>
      <p:ext uri="{BB962C8B-B14F-4D97-AF65-F5344CB8AC3E}">
        <p14:creationId xmlns:p14="http://schemas.microsoft.com/office/powerpoint/2010/main" val="4123539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2328" y="457200"/>
            <a:ext cx="3194943" cy="1600200"/>
          </a:xfrm>
        </p:spPr>
        <p:txBody>
          <a:bodyPr anchor="b"/>
          <a:lstStyle>
            <a:lvl1pPr>
              <a:defRPr sz="2400"/>
            </a:lvl1pPr>
          </a:lstStyle>
          <a:p>
            <a:r>
              <a:rPr lang="zh-TW" altLang="en-US"/>
              <a:t>按一下以編輯母片標題樣式</a:t>
            </a:r>
          </a:p>
        </p:txBody>
      </p:sp>
      <p:sp>
        <p:nvSpPr>
          <p:cNvPr id="3" name="內容版面配置區 2"/>
          <p:cNvSpPr>
            <a:spLocks noGrp="1"/>
          </p:cNvSpPr>
          <p:nvPr>
            <p:ph idx="1"/>
          </p:nvPr>
        </p:nvSpPr>
        <p:spPr>
          <a:xfrm>
            <a:off x="4211340" y="987427"/>
            <a:ext cx="5014913"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682328" y="2057400"/>
            <a:ext cx="3194943"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a:t>編輯母片文字樣式</a:t>
            </a:r>
          </a:p>
        </p:txBody>
      </p:sp>
      <p:sp>
        <p:nvSpPr>
          <p:cNvPr id="5" name="日期版面配置區 4"/>
          <p:cNvSpPr>
            <a:spLocks noGrp="1"/>
          </p:cNvSpPr>
          <p:nvPr>
            <p:ph type="dt" sz="half" idx="10"/>
          </p:nvPr>
        </p:nvSpPr>
        <p:spPr/>
        <p:txBody>
          <a:bodyPr/>
          <a:lstStyle/>
          <a:p>
            <a:pPr>
              <a:defRPr/>
            </a:pPr>
            <a:fld id="{CAA6A890-D97D-4C91-9CFE-BABC7D81EA07}" type="datetime1">
              <a:rPr lang="zh-TW" altLang="en-US" smtClean="0">
                <a:solidFill>
                  <a:prstClr val="black">
                    <a:tint val="75000"/>
                  </a:prstClr>
                </a:solidFill>
                <a:latin typeface="Calibri"/>
                <a:ea typeface="標楷體"/>
              </a:rPr>
              <a:t>2021/11/10</a:t>
            </a:fld>
            <a:endParaRPr lang="zh-TW" altLang="en-US">
              <a:solidFill>
                <a:prstClr val="black">
                  <a:tint val="75000"/>
                </a:prstClr>
              </a:solidFill>
              <a:latin typeface="Calibri"/>
              <a:ea typeface="標楷體"/>
            </a:endParaRPr>
          </a:p>
        </p:txBody>
      </p:sp>
      <p:sp>
        <p:nvSpPr>
          <p:cNvPr id="6" name="頁尾版面配置區 5"/>
          <p:cNvSpPr>
            <a:spLocks noGrp="1"/>
          </p:cNvSpPr>
          <p:nvPr>
            <p:ph type="ftr" sz="quarter" idx="11"/>
          </p:nvPr>
        </p:nvSpPr>
        <p:spPr/>
        <p:txBody>
          <a:bodyPr/>
          <a:lstStyle/>
          <a:p>
            <a:pPr>
              <a:defRPr/>
            </a:pPr>
            <a:endParaRPr lang="zh-TW" altLang="en-US">
              <a:solidFill>
                <a:prstClr val="black">
                  <a:tint val="75000"/>
                </a:prstClr>
              </a:solidFill>
              <a:latin typeface="Calibri"/>
              <a:ea typeface="標楷體"/>
            </a:endParaRPr>
          </a:p>
        </p:txBody>
      </p:sp>
      <p:sp>
        <p:nvSpPr>
          <p:cNvPr id="7" name="投影片編號版面配置區 6"/>
          <p:cNvSpPr>
            <a:spLocks noGrp="1"/>
          </p:cNvSpPr>
          <p:nvPr>
            <p:ph type="sldNum" sz="quarter" idx="12"/>
          </p:nvPr>
        </p:nvSpPr>
        <p:spPr/>
        <p:txBody>
          <a:bodyPr/>
          <a:lstStyle>
            <a:lvl1pPr>
              <a:defRPr>
                <a:solidFill>
                  <a:schemeClr val="tx1"/>
                </a:solidFill>
              </a:defRPr>
            </a:lvl1pPr>
          </a:lstStyle>
          <a:p>
            <a:pPr>
              <a:defRPr/>
            </a:pPr>
            <a:fld id="{D857435D-196E-4E59-961E-44EF8A19D4E7}" type="slidenum">
              <a:rPr lang="zh-TW" altLang="en-US" smtClean="0">
                <a:ea typeface="標楷體"/>
              </a:rPr>
              <a:pPr>
                <a:defRPr/>
              </a:pPr>
              <a:t>‹#›</a:t>
            </a:fld>
            <a:endParaRPr lang="zh-TW" altLang="en-US">
              <a:ea typeface="標楷體"/>
            </a:endParaRPr>
          </a:p>
        </p:txBody>
      </p:sp>
    </p:spTree>
    <p:extLst>
      <p:ext uri="{BB962C8B-B14F-4D97-AF65-F5344CB8AC3E}">
        <p14:creationId xmlns:p14="http://schemas.microsoft.com/office/powerpoint/2010/main" val="2172740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82328" y="457200"/>
            <a:ext cx="3194943" cy="1600200"/>
          </a:xfrm>
        </p:spPr>
        <p:txBody>
          <a:bodyPr anchor="b"/>
          <a:lstStyle>
            <a:lvl1pPr>
              <a:defRPr sz="2400"/>
            </a:lvl1pPr>
          </a:lstStyle>
          <a:p>
            <a:r>
              <a:rPr lang="zh-TW" altLang="en-US"/>
              <a:t>按一下以編輯母片標題樣式</a:t>
            </a:r>
          </a:p>
        </p:txBody>
      </p:sp>
      <p:sp>
        <p:nvSpPr>
          <p:cNvPr id="3" name="圖片版面配置區 2"/>
          <p:cNvSpPr>
            <a:spLocks noGrp="1"/>
          </p:cNvSpPr>
          <p:nvPr>
            <p:ph type="pic" idx="1"/>
          </p:nvPr>
        </p:nvSpPr>
        <p:spPr>
          <a:xfrm>
            <a:off x="4211340" y="987427"/>
            <a:ext cx="5014913"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TW" altLang="en-US"/>
          </a:p>
        </p:txBody>
      </p:sp>
      <p:sp>
        <p:nvSpPr>
          <p:cNvPr id="4" name="文字版面配置區 3"/>
          <p:cNvSpPr>
            <a:spLocks noGrp="1"/>
          </p:cNvSpPr>
          <p:nvPr>
            <p:ph type="body" sz="half" idx="2"/>
          </p:nvPr>
        </p:nvSpPr>
        <p:spPr>
          <a:xfrm>
            <a:off x="682328" y="2057400"/>
            <a:ext cx="3194943"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a:t>編輯母片文字樣式</a:t>
            </a:r>
          </a:p>
        </p:txBody>
      </p:sp>
      <p:sp>
        <p:nvSpPr>
          <p:cNvPr id="5" name="日期版面配置區 4"/>
          <p:cNvSpPr>
            <a:spLocks noGrp="1"/>
          </p:cNvSpPr>
          <p:nvPr>
            <p:ph type="dt" sz="half" idx="10"/>
          </p:nvPr>
        </p:nvSpPr>
        <p:spPr/>
        <p:txBody>
          <a:bodyPr/>
          <a:lstStyle/>
          <a:p>
            <a:pPr>
              <a:defRPr/>
            </a:pPr>
            <a:fld id="{D50CC92E-03B1-4696-84EB-B23BF20AA051}" type="datetime1">
              <a:rPr lang="zh-TW" altLang="en-US" smtClean="0">
                <a:solidFill>
                  <a:prstClr val="black">
                    <a:tint val="75000"/>
                  </a:prstClr>
                </a:solidFill>
                <a:latin typeface="Calibri"/>
                <a:ea typeface="標楷體"/>
              </a:rPr>
              <a:t>2021/11/10</a:t>
            </a:fld>
            <a:endParaRPr lang="zh-TW" altLang="en-US">
              <a:solidFill>
                <a:prstClr val="black">
                  <a:tint val="75000"/>
                </a:prstClr>
              </a:solidFill>
              <a:latin typeface="Calibri"/>
              <a:ea typeface="標楷體"/>
            </a:endParaRPr>
          </a:p>
        </p:txBody>
      </p:sp>
      <p:sp>
        <p:nvSpPr>
          <p:cNvPr id="6" name="頁尾版面配置區 5"/>
          <p:cNvSpPr>
            <a:spLocks noGrp="1"/>
          </p:cNvSpPr>
          <p:nvPr>
            <p:ph type="ftr" sz="quarter" idx="11"/>
          </p:nvPr>
        </p:nvSpPr>
        <p:spPr/>
        <p:txBody>
          <a:bodyPr/>
          <a:lstStyle/>
          <a:p>
            <a:pPr>
              <a:defRPr/>
            </a:pPr>
            <a:endParaRPr lang="zh-TW" altLang="en-US">
              <a:solidFill>
                <a:prstClr val="black">
                  <a:tint val="75000"/>
                </a:prstClr>
              </a:solidFill>
              <a:latin typeface="Calibri"/>
              <a:ea typeface="標楷體"/>
            </a:endParaRPr>
          </a:p>
        </p:txBody>
      </p:sp>
      <p:sp>
        <p:nvSpPr>
          <p:cNvPr id="7" name="投影片編號版面配置區 6"/>
          <p:cNvSpPr>
            <a:spLocks noGrp="1"/>
          </p:cNvSpPr>
          <p:nvPr>
            <p:ph type="sldNum" sz="quarter" idx="12"/>
          </p:nvPr>
        </p:nvSpPr>
        <p:spPr/>
        <p:txBody>
          <a:bodyPr/>
          <a:lstStyle>
            <a:lvl1pPr>
              <a:defRPr>
                <a:solidFill>
                  <a:schemeClr val="tx1"/>
                </a:solidFill>
              </a:defRPr>
            </a:lvl1pPr>
          </a:lstStyle>
          <a:p>
            <a:pPr>
              <a:defRPr/>
            </a:pPr>
            <a:fld id="{D4D06F2D-9DDB-410F-87F1-B2F98D7CA5A3}" type="slidenum">
              <a:rPr lang="zh-TW" altLang="en-US" smtClean="0">
                <a:ea typeface="標楷體"/>
              </a:rPr>
              <a:pPr>
                <a:defRPr/>
              </a:pPr>
              <a:t>‹#›</a:t>
            </a:fld>
            <a:endParaRPr lang="zh-TW" altLang="en-US">
              <a:ea typeface="標楷體"/>
            </a:endParaRPr>
          </a:p>
        </p:txBody>
      </p:sp>
    </p:spTree>
    <p:extLst>
      <p:ext uri="{BB962C8B-B14F-4D97-AF65-F5344CB8AC3E}">
        <p14:creationId xmlns:p14="http://schemas.microsoft.com/office/powerpoint/2010/main" val="3413087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zh-TW" altLang="en-US" dirty="0"/>
              <a:t>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日期版面配置區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3E46925B-2040-4885-92B2-963D1BF9D610}" type="datetime1">
              <a:rPr lang="zh-TW" altLang="en-US" smtClean="0">
                <a:solidFill>
                  <a:prstClr val="black">
                    <a:tint val="75000"/>
                  </a:prstClr>
                </a:solidFill>
                <a:latin typeface="Calibri"/>
                <a:ea typeface="標楷體"/>
              </a:rPr>
              <a:t>2021/11/10</a:t>
            </a:fld>
            <a:endParaRPr lang="zh-TW" altLang="en-US">
              <a:solidFill>
                <a:prstClr val="black">
                  <a:tint val="75000"/>
                </a:prstClr>
              </a:solidFill>
              <a:latin typeface="Calibri"/>
              <a:ea typeface="標楷體"/>
            </a:endParaRPr>
          </a:p>
        </p:txBody>
      </p:sp>
      <p:sp>
        <p:nvSpPr>
          <p:cNvPr id="5" name="頁尾版面配置區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TW" altLang="en-US">
              <a:solidFill>
                <a:prstClr val="black">
                  <a:tint val="75000"/>
                </a:prstClr>
              </a:solidFill>
              <a:latin typeface="Calibri"/>
              <a:ea typeface="標楷體"/>
            </a:endParaRPr>
          </a:p>
        </p:txBody>
      </p:sp>
      <p:sp>
        <p:nvSpPr>
          <p:cNvPr id="6" name="投影片編號版面配置區 5"/>
          <p:cNvSpPr>
            <a:spLocks noGrp="1"/>
          </p:cNvSpPr>
          <p:nvPr>
            <p:ph type="sldNum" sz="quarter" idx="4"/>
          </p:nvPr>
        </p:nvSpPr>
        <p:spPr>
          <a:xfrm>
            <a:off x="7677150" y="6472893"/>
            <a:ext cx="2228850" cy="365125"/>
          </a:xfrm>
          <a:prstGeom prst="rect">
            <a:avLst/>
          </a:prstGeom>
        </p:spPr>
        <p:txBody>
          <a:bodyPr vert="horz" lIns="91440" tIns="45720" rIns="91440" bIns="45720" rtlCol="0" anchor="ctr"/>
          <a:lstStyle>
            <a:lvl1pPr algn="r">
              <a:defRPr sz="900">
                <a:solidFill>
                  <a:schemeClr val="tx1"/>
                </a:solidFill>
              </a:defRPr>
            </a:lvl1pPr>
          </a:lstStyle>
          <a:p>
            <a:pPr>
              <a:defRPr/>
            </a:pPr>
            <a:fld id="{04FCF277-0D7C-4757-860A-5747CB6A1B2E}" type="slidenum">
              <a:rPr lang="zh-TW" altLang="en-US" smtClean="0">
                <a:ea typeface="標楷體"/>
              </a:rPr>
              <a:pPr>
                <a:defRPr/>
              </a:pPr>
              <a:t>‹#›</a:t>
            </a:fld>
            <a:endParaRPr lang="zh-TW" altLang="en-US">
              <a:ea typeface="標楷體"/>
            </a:endParaRPr>
          </a:p>
        </p:txBody>
      </p:sp>
      <p:grpSp>
        <p:nvGrpSpPr>
          <p:cNvPr id="7" name="Group 12"/>
          <p:cNvGrpSpPr>
            <a:grpSpLocks/>
          </p:cNvGrpSpPr>
          <p:nvPr userDrawn="1"/>
        </p:nvGrpSpPr>
        <p:grpSpPr bwMode="auto">
          <a:xfrm>
            <a:off x="287207" y="946150"/>
            <a:ext cx="9345348" cy="71438"/>
            <a:chOff x="611" y="384"/>
            <a:chExt cx="4450" cy="106"/>
          </a:xfrm>
        </p:grpSpPr>
        <p:sp>
          <p:nvSpPr>
            <p:cNvPr id="8" name="Rectangle 13"/>
            <p:cNvSpPr>
              <a:spLocks noChangeArrowheads="1"/>
            </p:cNvSpPr>
            <p:nvPr userDrawn="1"/>
          </p:nvSpPr>
          <p:spPr bwMode="auto">
            <a:xfrm>
              <a:off x="611" y="384"/>
              <a:ext cx="2197" cy="106"/>
            </a:xfrm>
            <a:prstGeom prst="rect">
              <a:avLst/>
            </a:prstGeom>
            <a:gradFill rotWithShape="0">
              <a:gsLst>
                <a:gs pos="0">
                  <a:srgbClr val="FFFFFF"/>
                </a:gs>
                <a:gs pos="100000">
                  <a:srgbClr val="80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1600">
                  <a:solidFill>
                    <a:schemeClr val="tx1"/>
                  </a:solidFill>
                  <a:latin typeface="Times New Roman" panose="02020603050405020304" pitchFamily="18" charset="0"/>
                  <a:ea typeface="華康隸書體" charset="-120"/>
                </a:defRPr>
              </a:lvl1pPr>
              <a:lvl2pPr marL="742950" indent="-285750">
                <a:defRPr kumimoji="1" sz="1600">
                  <a:solidFill>
                    <a:schemeClr val="tx1"/>
                  </a:solidFill>
                  <a:latin typeface="Times New Roman" panose="02020603050405020304" pitchFamily="18" charset="0"/>
                  <a:ea typeface="華康隸書體" charset="-120"/>
                </a:defRPr>
              </a:lvl2pPr>
              <a:lvl3pPr marL="1143000" indent="-228600">
                <a:defRPr kumimoji="1" sz="1600">
                  <a:solidFill>
                    <a:schemeClr val="tx1"/>
                  </a:solidFill>
                  <a:latin typeface="Times New Roman" panose="02020603050405020304" pitchFamily="18" charset="0"/>
                  <a:ea typeface="華康隸書體" charset="-120"/>
                </a:defRPr>
              </a:lvl3pPr>
              <a:lvl4pPr marL="1600200" indent="-228600">
                <a:defRPr kumimoji="1" sz="1600">
                  <a:solidFill>
                    <a:schemeClr val="tx1"/>
                  </a:solidFill>
                  <a:latin typeface="Times New Roman" panose="02020603050405020304" pitchFamily="18" charset="0"/>
                  <a:ea typeface="華康隸書體" charset="-120"/>
                </a:defRPr>
              </a:lvl4pPr>
              <a:lvl5pPr marL="2057400" indent="-228600">
                <a:defRPr kumimoji="1" sz="1600">
                  <a:solidFill>
                    <a:schemeClr val="tx1"/>
                  </a:solidFill>
                  <a:latin typeface="Times New Roman" panose="02020603050405020304" pitchFamily="18" charset="0"/>
                  <a:ea typeface="華康隸書體" charset="-120"/>
                </a:defRPr>
              </a:lvl5pPr>
              <a:lvl6pPr marL="2514600" indent="-228600" eaLnBrk="0" fontAlgn="base" hangingPunct="0">
                <a:spcBef>
                  <a:spcPct val="0"/>
                </a:spcBef>
                <a:spcAft>
                  <a:spcPct val="0"/>
                </a:spcAft>
                <a:defRPr kumimoji="1" sz="1600">
                  <a:solidFill>
                    <a:schemeClr val="tx1"/>
                  </a:solidFill>
                  <a:latin typeface="Times New Roman" panose="02020603050405020304" pitchFamily="18" charset="0"/>
                  <a:ea typeface="華康隸書體" charset="-120"/>
                </a:defRPr>
              </a:lvl6pPr>
              <a:lvl7pPr marL="2971800" indent="-228600" eaLnBrk="0" fontAlgn="base" hangingPunct="0">
                <a:spcBef>
                  <a:spcPct val="0"/>
                </a:spcBef>
                <a:spcAft>
                  <a:spcPct val="0"/>
                </a:spcAft>
                <a:defRPr kumimoji="1" sz="1600">
                  <a:solidFill>
                    <a:schemeClr val="tx1"/>
                  </a:solidFill>
                  <a:latin typeface="Times New Roman" panose="02020603050405020304" pitchFamily="18" charset="0"/>
                  <a:ea typeface="華康隸書體" charset="-120"/>
                </a:defRPr>
              </a:lvl7pPr>
              <a:lvl8pPr marL="3429000" indent="-228600" eaLnBrk="0" fontAlgn="base" hangingPunct="0">
                <a:spcBef>
                  <a:spcPct val="0"/>
                </a:spcBef>
                <a:spcAft>
                  <a:spcPct val="0"/>
                </a:spcAft>
                <a:defRPr kumimoji="1" sz="1600">
                  <a:solidFill>
                    <a:schemeClr val="tx1"/>
                  </a:solidFill>
                  <a:latin typeface="Times New Roman" panose="02020603050405020304" pitchFamily="18" charset="0"/>
                  <a:ea typeface="華康隸書體" charset="-120"/>
                </a:defRPr>
              </a:lvl8pPr>
              <a:lvl9pPr marL="3886200" indent="-228600" eaLnBrk="0" fontAlgn="base" hangingPunct="0">
                <a:spcBef>
                  <a:spcPct val="0"/>
                </a:spcBef>
                <a:spcAft>
                  <a:spcPct val="0"/>
                </a:spcAft>
                <a:defRPr kumimoji="1" sz="1600">
                  <a:solidFill>
                    <a:schemeClr val="tx1"/>
                  </a:solidFill>
                  <a:latin typeface="Times New Roman" panose="02020603050405020304" pitchFamily="18" charset="0"/>
                  <a:ea typeface="華康隸書體"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zh-TW" altLang="en-US" sz="1600" b="0" i="0" u="none" strike="noStrike" kern="1200" cap="none" spc="0" normalizeH="0" baseline="0" noProof="0">
                <a:ln>
                  <a:noFill/>
                </a:ln>
                <a:solidFill>
                  <a:prstClr val="black"/>
                </a:solidFill>
                <a:effectLst/>
                <a:uLnTx/>
                <a:uFillTx/>
                <a:latin typeface="Times New Roman" panose="02020603050405020304" pitchFamily="18" charset="0"/>
                <a:ea typeface="華康隸書體" charset="-120"/>
                <a:cs typeface="+mn-cs"/>
              </a:endParaRPr>
            </a:p>
          </p:txBody>
        </p:sp>
        <p:sp>
          <p:nvSpPr>
            <p:cNvPr id="9" name="Rectangle 14"/>
            <p:cNvSpPr>
              <a:spLocks noChangeArrowheads="1"/>
            </p:cNvSpPr>
            <p:nvPr userDrawn="1"/>
          </p:nvSpPr>
          <p:spPr bwMode="auto">
            <a:xfrm>
              <a:off x="2808" y="384"/>
              <a:ext cx="2253" cy="106"/>
            </a:xfrm>
            <a:prstGeom prst="rect">
              <a:avLst/>
            </a:prstGeom>
            <a:gradFill rotWithShape="0">
              <a:gsLst>
                <a:gs pos="0">
                  <a:srgbClr val="314659"/>
                </a:gs>
                <a:gs pos="100000">
                  <a:srgbClr val="FFFF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1600">
                  <a:solidFill>
                    <a:schemeClr val="tx1"/>
                  </a:solidFill>
                  <a:latin typeface="Times New Roman" panose="02020603050405020304" pitchFamily="18" charset="0"/>
                  <a:ea typeface="華康隸書體" charset="-120"/>
                </a:defRPr>
              </a:lvl1pPr>
              <a:lvl2pPr marL="742950" indent="-285750">
                <a:defRPr kumimoji="1" sz="1600">
                  <a:solidFill>
                    <a:schemeClr val="tx1"/>
                  </a:solidFill>
                  <a:latin typeface="Times New Roman" panose="02020603050405020304" pitchFamily="18" charset="0"/>
                  <a:ea typeface="華康隸書體" charset="-120"/>
                </a:defRPr>
              </a:lvl2pPr>
              <a:lvl3pPr marL="1143000" indent="-228600">
                <a:defRPr kumimoji="1" sz="1600">
                  <a:solidFill>
                    <a:schemeClr val="tx1"/>
                  </a:solidFill>
                  <a:latin typeface="Times New Roman" panose="02020603050405020304" pitchFamily="18" charset="0"/>
                  <a:ea typeface="華康隸書體" charset="-120"/>
                </a:defRPr>
              </a:lvl3pPr>
              <a:lvl4pPr marL="1600200" indent="-228600">
                <a:defRPr kumimoji="1" sz="1600">
                  <a:solidFill>
                    <a:schemeClr val="tx1"/>
                  </a:solidFill>
                  <a:latin typeface="Times New Roman" panose="02020603050405020304" pitchFamily="18" charset="0"/>
                  <a:ea typeface="華康隸書體" charset="-120"/>
                </a:defRPr>
              </a:lvl4pPr>
              <a:lvl5pPr marL="2057400" indent="-228600">
                <a:defRPr kumimoji="1" sz="1600">
                  <a:solidFill>
                    <a:schemeClr val="tx1"/>
                  </a:solidFill>
                  <a:latin typeface="Times New Roman" panose="02020603050405020304" pitchFamily="18" charset="0"/>
                  <a:ea typeface="華康隸書體" charset="-120"/>
                </a:defRPr>
              </a:lvl5pPr>
              <a:lvl6pPr marL="2514600" indent="-228600" eaLnBrk="0" fontAlgn="base" hangingPunct="0">
                <a:spcBef>
                  <a:spcPct val="0"/>
                </a:spcBef>
                <a:spcAft>
                  <a:spcPct val="0"/>
                </a:spcAft>
                <a:defRPr kumimoji="1" sz="1600">
                  <a:solidFill>
                    <a:schemeClr val="tx1"/>
                  </a:solidFill>
                  <a:latin typeface="Times New Roman" panose="02020603050405020304" pitchFamily="18" charset="0"/>
                  <a:ea typeface="華康隸書體" charset="-120"/>
                </a:defRPr>
              </a:lvl6pPr>
              <a:lvl7pPr marL="2971800" indent="-228600" eaLnBrk="0" fontAlgn="base" hangingPunct="0">
                <a:spcBef>
                  <a:spcPct val="0"/>
                </a:spcBef>
                <a:spcAft>
                  <a:spcPct val="0"/>
                </a:spcAft>
                <a:defRPr kumimoji="1" sz="1600">
                  <a:solidFill>
                    <a:schemeClr val="tx1"/>
                  </a:solidFill>
                  <a:latin typeface="Times New Roman" panose="02020603050405020304" pitchFamily="18" charset="0"/>
                  <a:ea typeface="華康隸書體" charset="-120"/>
                </a:defRPr>
              </a:lvl7pPr>
              <a:lvl8pPr marL="3429000" indent="-228600" eaLnBrk="0" fontAlgn="base" hangingPunct="0">
                <a:spcBef>
                  <a:spcPct val="0"/>
                </a:spcBef>
                <a:spcAft>
                  <a:spcPct val="0"/>
                </a:spcAft>
                <a:defRPr kumimoji="1" sz="1600">
                  <a:solidFill>
                    <a:schemeClr val="tx1"/>
                  </a:solidFill>
                  <a:latin typeface="Times New Roman" panose="02020603050405020304" pitchFamily="18" charset="0"/>
                  <a:ea typeface="華康隸書體" charset="-120"/>
                </a:defRPr>
              </a:lvl8pPr>
              <a:lvl9pPr marL="3886200" indent="-228600" eaLnBrk="0" fontAlgn="base" hangingPunct="0">
                <a:spcBef>
                  <a:spcPct val="0"/>
                </a:spcBef>
                <a:spcAft>
                  <a:spcPct val="0"/>
                </a:spcAft>
                <a:defRPr kumimoji="1" sz="1600">
                  <a:solidFill>
                    <a:schemeClr val="tx1"/>
                  </a:solidFill>
                  <a:latin typeface="Times New Roman" panose="02020603050405020304" pitchFamily="18" charset="0"/>
                  <a:ea typeface="華康隸書體" charset="-12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zh-TW" altLang="en-US" sz="1600" b="0" i="0" u="none" strike="noStrike" kern="1200" cap="none" spc="0" normalizeH="0" baseline="0" noProof="0">
                <a:ln>
                  <a:noFill/>
                </a:ln>
                <a:solidFill>
                  <a:prstClr val="black"/>
                </a:solidFill>
                <a:effectLst/>
                <a:uLnTx/>
                <a:uFillTx/>
                <a:latin typeface="Times New Roman" panose="02020603050405020304" pitchFamily="18" charset="0"/>
                <a:ea typeface="華康隸書體" charset="-120"/>
                <a:cs typeface="+mn-cs"/>
              </a:endParaRPr>
            </a:p>
          </p:txBody>
        </p:sp>
      </p:grpSp>
      <p:pic>
        <p:nvPicPr>
          <p:cNvPr id="10" name="圖片 9"/>
          <p:cNvPicPr>
            <a:picLocks noChangeAspect="1"/>
          </p:cNvPicPr>
          <p:nvPr userDrawn="1"/>
        </p:nvPicPr>
        <p:blipFill>
          <a:blip r:embed="rId13" cstate="email">
            <a:extLst>
              <a:ext uri="{28A0092B-C50C-407E-A947-70E740481C1C}">
                <a14:useLocalDpi xmlns:a14="http://schemas.microsoft.com/office/drawing/2010/main"/>
              </a:ext>
            </a:extLst>
          </a:blip>
          <a:stretch>
            <a:fillRect/>
          </a:stretch>
        </p:blipFill>
        <p:spPr>
          <a:xfrm>
            <a:off x="29393" y="33118"/>
            <a:ext cx="1360139" cy="874935"/>
          </a:xfrm>
          <a:prstGeom prst="rect">
            <a:avLst/>
          </a:prstGeom>
        </p:spPr>
      </p:pic>
    </p:spTree>
    <p:extLst>
      <p:ext uri="{BB962C8B-B14F-4D97-AF65-F5344CB8AC3E}">
        <p14:creationId xmlns:p14="http://schemas.microsoft.com/office/powerpoint/2010/main" val="1994340049"/>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微軟正黑體" panose="020B0604030504040204" pitchFamily="34" charset="-120"/>
          <a:ea typeface="微軟正黑體" panose="020B0604030504040204" pitchFamily="34" charset="-120"/>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微軟正黑體" panose="020B0604030504040204" pitchFamily="34" charset="-120"/>
          <a:ea typeface="微軟正黑體" panose="020B0604030504040204" pitchFamily="34" charset="-120"/>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微軟正黑體" panose="020B0604030504040204" pitchFamily="34" charset="-120"/>
          <a:ea typeface="微軟正黑體" panose="020B0604030504040204" pitchFamily="34" charset="-120"/>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微軟正黑體" panose="020B0604030504040204" pitchFamily="34" charset="-120"/>
          <a:ea typeface="微軟正黑體" panose="020B0604030504040204" pitchFamily="34" charset="-120"/>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微軟正黑體" panose="020B0604030504040204" pitchFamily="34" charset="-120"/>
          <a:ea typeface="微軟正黑體" panose="020B0604030504040204" pitchFamily="34" charset="-120"/>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微軟正黑體" panose="020B0604030504040204" pitchFamily="34" charset="-120"/>
          <a:ea typeface="微軟正黑體" panose="020B0604030504040204" pitchFamily="34" charset="-12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TW"/>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副標題 2"/>
          <p:cNvSpPr txBox="1">
            <a:spLocks/>
          </p:cNvSpPr>
          <p:nvPr/>
        </p:nvSpPr>
        <p:spPr>
          <a:xfrm>
            <a:off x="1390389" y="4819402"/>
            <a:ext cx="8122133" cy="1057672"/>
          </a:xfrm>
          <a:prstGeom prst="rect">
            <a:avLst/>
          </a:prstGeom>
        </p:spPr>
        <p:txBody>
          <a:bodyPr/>
          <a:lstStyle>
            <a:lvl1pPr marL="342900" indent="-342900" algn="l" rtl="0" eaLnBrk="0" fontAlgn="base" hangingPunct="0">
              <a:spcBef>
                <a:spcPct val="20000"/>
              </a:spcBef>
              <a:spcAft>
                <a:spcPct val="0"/>
              </a:spcAft>
              <a:buClr>
                <a:srgbClr val="1B34B1"/>
              </a:buClr>
              <a:buSzPct val="80000"/>
              <a:buFont typeface="Wingdings" pitchFamily="2" charset="2"/>
              <a:buChar char="p"/>
              <a:defRPr kumimoji="1" sz="2400" b="1">
                <a:solidFill>
                  <a:schemeClr val="accent2"/>
                </a:solidFill>
                <a:effectLst>
                  <a:outerShdw blurRad="38100" dist="38100" dir="2700000" algn="tl">
                    <a:srgbClr val="C0C0C0"/>
                  </a:outerShdw>
                </a:effectLst>
                <a:latin typeface="+mn-lt"/>
                <a:ea typeface="微軟正黑體" panose="020B0604030504040204" pitchFamily="34" charset="-120"/>
                <a:cs typeface="+mn-cs"/>
              </a:defRPr>
            </a:lvl1pPr>
            <a:lvl2pPr marL="742950" indent="-285750" algn="l" rtl="0" eaLnBrk="0" fontAlgn="base" hangingPunct="0">
              <a:spcBef>
                <a:spcPct val="20000"/>
              </a:spcBef>
              <a:spcAft>
                <a:spcPct val="0"/>
              </a:spcAft>
              <a:buBlip>
                <a:blip r:embed="rId3"/>
              </a:buBlip>
              <a:defRPr kumimoji="1" sz="2000">
                <a:solidFill>
                  <a:schemeClr val="tx1"/>
                </a:solidFill>
                <a:effectLst>
                  <a:outerShdw blurRad="38100" dist="38100" dir="2700000" algn="tl">
                    <a:srgbClr val="C0C0C0"/>
                  </a:outerShdw>
                </a:effectLst>
                <a:latin typeface="+mn-lt"/>
                <a:ea typeface="微軟正黑體" panose="020B0604030504040204" pitchFamily="34" charset="-120"/>
              </a:defRPr>
            </a:lvl2pPr>
            <a:lvl3pPr marL="1143000" indent="-228600" algn="l" rtl="0" eaLnBrk="0" fontAlgn="base" hangingPunct="0">
              <a:spcBef>
                <a:spcPct val="20000"/>
              </a:spcBef>
              <a:spcAft>
                <a:spcPct val="0"/>
              </a:spcAft>
              <a:buChar char="•"/>
              <a:defRPr kumimoji="1" sz="1600">
                <a:solidFill>
                  <a:schemeClr val="tx1"/>
                </a:solidFill>
                <a:effectLst>
                  <a:outerShdw blurRad="38100" dist="38100" dir="2700000" algn="tl">
                    <a:srgbClr val="C0C0C0"/>
                  </a:outerShdw>
                </a:effectLst>
                <a:latin typeface="+mn-lt"/>
                <a:ea typeface="微軟正黑體" panose="020B0604030504040204" pitchFamily="34" charset="-120"/>
              </a:defRPr>
            </a:lvl3pPr>
            <a:lvl4pPr marL="1600200" indent="-228600" algn="l" rtl="0" eaLnBrk="0" fontAlgn="base" hangingPunct="0">
              <a:spcBef>
                <a:spcPct val="20000"/>
              </a:spcBef>
              <a:spcAft>
                <a:spcPct val="0"/>
              </a:spcAft>
              <a:buChar char="–"/>
              <a:defRPr kumimoji="1" sz="1400">
                <a:solidFill>
                  <a:schemeClr val="tx1"/>
                </a:solidFill>
                <a:effectLst>
                  <a:outerShdw blurRad="38100" dist="38100" dir="2700000" algn="tl">
                    <a:srgbClr val="C0C0C0"/>
                  </a:outerShdw>
                </a:effectLst>
                <a:latin typeface="+mn-lt"/>
                <a:ea typeface="微軟正黑體" panose="020B0604030504040204" pitchFamily="34" charset="-120"/>
              </a:defRPr>
            </a:lvl4pPr>
            <a:lvl5pPr marL="2057400" indent="-228600" algn="l" rtl="0" eaLnBrk="0" fontAlgn="base" hangingPunct="0">
              <a:spcBef>
                <a:spcPct val="20000"/>
              </a:spcBef>
              <a:spcAft>
                <a:spcPct val="0"/>
              </a:spcAft>
              <a:buChar char="»"/>
              <a:defRPr kumimoji="1" sz="1200">
                <a:solidFill>
                  <a:schemeClr val="tx1"/>
                </a:solidFill>
                <a:effectLst>
                  <a:outerShdw blurRad="38100" dist="38100" dir="2700000" algn="tl">
                    <a:srgbClr val="C0C0C0"/>
                  </a:outerShdw>
                </a:effectLst>
                <a:latin typeface="+mn-lt"/>
                <a:ea typeface="微軟正黑體" panose="020B0604030504040204" pitchFamily="34" charset="-120"/>
              </a:defRPr>
            </a:lvl5pPr>
            <a:lvl6pPr marL="2514600" indent="-228600" algn="l" rtl="0" fontAlgn="base">
              <a:spcBef>
                <a:spcPct val="20000"/>
              </a:spcBef>
              <a:spcAft>
                <a:spcPct val="0"/>
              </a:spcAft>
              <a:buChar char="»"/>
              <a:defRPr kumimoji="1" sz="1200">
                <a:solidFill>
                  <a:schemeClr val="tx1"/>
                </a:solidFill>
                <a:effectLst>
                  <a:outerShdw blurRad="38100" dist="38100" dir="2700000" algn="tl">
                    <a:srgbClr val="C0C0C0"/>
                  </a:outerShdw>
                </a:effectLst>
                <a:latin typeface="+mn-lt"/>
                <a:ea typeface="+mn-ea"/>
              </a:defRPr>
            </a:lvl6pPr>
            <a:lvl7pPr marL="2971800" indent="-228600" algn="l" rtl="0" fontAlgn="base">
              <a:spcBef>
                <a:spcPct val="20000"/>
              </a:spcBef>
              <a:spcAft>
                <a:spcPct val="0"/>
              </a:spcAft>
              <a:buChar char="»"/>
              <a:defRPr kumimoji="1" sz="1200">
                <a:solidFill>
                  <a:schemeClr val="tx1"/>
                </a:solidFill>
                <a:effectLst>
                  <a:outerShdw blurRad="38100" dist="38100" dir="2700000" algn="tl">
                    <a:srgbClr val="C0C0C0"/>
                  </a:outerShdw>
                </a:effectLst>
                <a:latin typeface="+mn-lt"/>
                <a:ea typeface="+mn-ea"/>
              </a:defRPr>
            </a:lvl7pPr>
            <a:lvl8pPr marL="3429000" indent="-228600" algn="l" rtl="0" fontAlgn="base">
              <a:spcBef>
                <a:spcPct val="20000"/>
              </a:spcBef>
              <a:spcAft>
                <a:spcPct val="0"/>
              </a:spcAft>
              <a:buChar char="»"/>
              <a:defRPr kumimoji="1" sz="1200">
                <a:solidFill>
                  <a:schemeClr val="tx1"/>
                </a:solidFill>
                <a:effectLst>
                  <a:outerShdw blurRad="38100" dist="38100" dir="2700000" algn="tl">
                    <a:srgbClr val="C0C0C0"/>
                  </a:outerShdw>
                </a:effectLst>
                <a:latin typeface="+mn-lt"/>
                <a:ea typeface="+mn-ea"/>
              </a:defRPr>
            </a:lvl8pPr>
            <a:lvl9pPr marL="3886200" indent="-228600" algn="l" rtl="0" fontAlgn="base">
              <a:spcBef>
                <a:spcPct val="20000"/>
              </a:spcBef>
              <a:spcAft>
                <a:spcPct val="0"/>
              </a:spcAft>
              <a:buChar char="»"/>
              <a:defRPr kumimoji="1" sz="1200">
                <a:solidFill>
                  <a:schemeClr val="tx1"/>
                </a:solidFill>
                <a:effectLst>
                  <a:outerShdw blurRad="38100" dist="38100" dir="2700000" algn="tl">
                    <a:srgbClr val="C0C0C0"/>
                  </a:outerShdw>
                </a:effectLst>
                <a:latin typeface="+mn-lt"/>
                <a:ea typeface="+mn-ea"/>
              </a:defRPr>
            </a:lvl9pPr>
          </a:lstStyle>
          <a:p>
            <a:pPr marL="0" indent="0">
              <a:buNone/>
            </a:pPr>
            <a:r>
              <a:rPr lang="zh-TW" altLang="en-US" kern="0" dirty="0">
                <a:solidFill>
                  <a:srgbClr val="000000"/>
                </a:solidFill>
                <a:effectLst/>
                <a:latin typeface="微軟正黑體" panose="020B0604030504040204" pitchFamily="34" charset="-120"/>
              </a:rPr>
              <a:t>申請單位：</a:t>
            </a:r>
            <a:r>
              <a:rPr lang="zh-TW" altLang="en-US" kern="0" dirty="0">
                <a:solidFill>
                  <a:srgbClr val="002060"/>
                </a:solidFill>
                <a:effectLst/>
                <a:latin typeface="微軟正黑體" panose="020B0604030504040204" pitchFamily="34" charset="-120"/>
              </a:rPr>
              <a:t>    公司</a:t>
            </a:r>
          </a:p>
          <a:p>
            <a:pPr marL="0" indent="0">
              <a:buNone/>
            </a:pPr>
            <a:r>
              <a:rPr lang="zh-TW" altLang="en-US" kern="0" dirty="0">
                <a:solidFill>
                  <a:srgbClr val="000000"/>
                </a:solidFill>
                <a:effectLst/>
                <a:latin typeface="微軟正黑體" panose="020B0604030504040204" pitchFamily="34" charset="-120"/>
              </a:rPr>
              <a:t>計畫期間：</a:t>
            </a:r>
            <a:r>
              <a:rPr lang="en-US" altLang="zh-TW" kern="0" dirty="0">
                <a:solidFill>
                  <a:srgbClr val="002060"/>
                </a:solidFill>
                <a:effectLst/>
                <a:latin typeface="微軟正黑體" panose="020B0604030504040204" pitchFamily="34" charset="-120"/>
              </a:rPr>
              <a:t>111 </a:t>
            </a:r>
            <a:r>
              <a:rPr lang="zh-TW" altLang="en-US" kern="0" dirty="0">
                <a:solidFill>
                  <a:srgbClr val="002060"/>
                </a:solidFill>
                <a:effectLst/>
                <a:latin typeface="微軟正黑體" panose="020B0604030504040204" pitchFamily="34" charset="-120"/>
              </a:rPr>
              <a:t>年月日至</a:t>
            </a:r>
            <a:r>
              <a:rPr lang="en-US" altLang="zh-TW" kern="0" dirty="0">
                <a:solidFill>
                  <a:srgbClr val="002060"/>
                </a:solidFill>
                <a:effectLst/>
                <a:latin typeface="微軟正黑體" panose="020B0604030504040204" pitchFamily="34" charset="-120"/>
              </a:rPr>
              <a:t>111</a:t>
            </a:r>
            <a:r>
              <a:rPr lang="zh-TW" altLang="en-US" kern="0" dirty="0">
                <a:solidFill>
                  <a:srgbClr val="002060"/>
                </a:solidFill>
                <a:effectLst/>
                <a:latin typeface="微軟正黑體" panose="020B0604030504040204" pitchFamily="34" charset="-120"/>
              </a:rPr>
              <a:t>年月日（共個月）</a:t>
            </a:r>
          </a:p>
          <a:p>
            <a:pPr marL="0" indent="0">
              <a:buNone/>
            </a:pPr>
            <a:r>
              <a:rPr lang="zh-TW" altLang="en-US" kern="0" dirty="0">
                <a:solidFill>
                  <a:srgbClr val="000000"/>
                </a:solidFill>
                <a:effectLst/>
                <a:latin typeface="微軟正黑體" panose="020B0604030504040204" pitchFamily="34" charset="-120"/>
              </a:rPr>
              <a:t>報  告  人：</a:t>
            </a:r>
            <a:r>
              <a:rPr lang="zh-TW" altLang="en-US" kern="0" dirty="0">
                <a:solidFill>
                  <a:srgbClr val="002060"/>
                </a:solidFill>
                <a:effectLst/>
                <a:latin typeface="微軟正黑體" panose="020B0604030504040204" pitchFamily="34" charset="-120"/>
              </a:rPr>
              <a:t>    </a:t>
            </a:r>
            <a:r>
              <a:rPr lang="en-US" altLang="zh-TW" kern="0" dirty="0">
                <a:solidFill>
                  <a:srgbClr val="002060"/>
                </a:solidFill>
                <a:effectLst/>
                <a:latin typeface="微軟正黑體" panose="020B0604030504040204" pitchFamily="34" charset="-120"/>
              </a:rPr>
              <a:t>(</a:t>
            </a:r>
            <a:r>
              <a:rPr lang="zh-TW" altLang="en-US" kern="0" dirty="0">
                <a:solidFill>
                  <a:srgbClr val="002060"/>
                </a:solidFill>
                <a:effectLst/>
                <a:latin typeface="微軟正黑體" panose="020B0604030504040204" pitchFamily="34" charset="-120"/>
              </a:rPr>
              <a:t>職稱</a:t>
            </a:r>
            <a:r>
              <a:rPr lang="en-US" altLang="zh-TW" kern="0" dirty="0">
                <a:solidFill>
                  <a:srgbClr val="002060"/>
                </a:solidFill>
                <a:effectLst/>
                <a:latin typeface="微軟正黑體" panose="020B0604030504040204" pitchFamily="34" charset="-120"/>
              </a:rPr>
              <a:t>)</a:t>
            </a:r>
            <a:endParaRPr lang="zh-TW" altLang="en-US" kern="0" dirty="0">
              <a:solidFill>
                <a:srgbClr val="002060"/>
              </a:solidFill>
              <a:effectLst/>
              <a:latin typeface="微軟正黑體" panose="020B0604030504040204" pitchFamily="34" charset="-120"/>
            </a:endParaRPr>
          </a:p>
        </p:txBody>
      </p:sp>
      <p:sp>
        <p:nvSpPr>
          <p:cNvPr id="5" name="標題 1">
            <a:extLst>
              <a:ext uri="{FF2B5EF4-FFF2-40B4-BE49-F238E27FC236}">
                <a16:creationId xmlns:a16="http://schemas.microsoft.com/office/drawing/2014/main" id="{C69A7DA5-E098-400D-AAB8-28218EA2EAF7}"/>
              </a:ext>
            </a:extLst>
          </p:cNvPr>
          <p:cNvSpPr txBox="1">
            <a:spLocks/>
          </p:cNvSpPr>
          <p:nvPr/>
        </p:nvSpPr>
        <p:spPr bwMode="auto">
          <a:xfrm>
            <a:off x="940115" y="1574384"/>
            <a:ext cx="8025767" cy="2277547"/>
          </a:xfrm>
          <a:prstGeom prst="rect">
            <a:avLst/>
          </a:prstGeom>
        </p:spPr>
        <p:txBody>
          <a:bodyPr wrap="square" anchor="ctr">
            <a:spAutoFit/>
          </a:bodyPr>
          <a:lstStyle>
            <a:defPPr lvl="0">
              <a:defRPr lang="zh-TW"/>
            </a:defPPr>
            <a:lvl1pPr algn="ctr">
              <a:spcAft>
                <a:spcPts val="600"/>
              </a:spcAft>
              <a:defRPr sz="3600">
                <a:latin typeface="微軟正黑體" panose="020B0604030504040204" pitchFamily="34" charset="-120"/>
                <a:ea typeface="微軟正黑體" panose="020B0604030504040204" pitchFamily="34" charset="-120"/>
              </a:defRPr>
            </a:lvl1pPr>
            <a:lvl2pPr algn="ctr" defTabSz="762000" rtl="0" eaLnBrk="0" fontAlgn="base" hangingPunct="0">
              <a:spcBef>
                <a:spcPct val="0"/>
              </a:spcBef>
              <a:spcAft>
                <a:spcPct val="0"/>
              </a:spcAft>
              <a:defRPr kumimoji="1" sz="4000" b="1">
                <a:solidFill>
                  <a:srgbClr val="FF3300"/>
                </a:solidFill>
                <a:effectLst>
                  <a:outerShdw blurRad="38100" dist="38100" dir="2700000" algn="tl">
                    <a:srgbClr val="C0C0C0"/>
                  </a:outerShdw>
                </a:effectLst>
                <a:latin typeface="Times New Roman" pitchFamily="18" charset="0"/>
                <a:ea typeface="標楷體" pitchFamily="65" charset="-120"/>
              </a:defRPr>
            </a:lvl2pPr>
            <a:lvl3pPr algn="ctr" defTabSz="762000" rtl="0" eaLnBrk="0" fontAlgn="base" hangingPunct="0">
              <a:spcBef>
                <a:spcPct val="0"/>
              </a:spcBef>
              <a:spcAft>
                <a:spcPct val="0"/>
              </a:spcAft>
              <a:defRPr kumimoji="1" sz="4000" b="1">
                <a:solidFill>
                  <a:srgbClr val="FF3300"/>
                </a:solidFill>
                <a:effectLst>
                  <a:outerShdw blurRad="38100" dist="38100" dir="2700000" algn="tl">
                    <a:srgbClr val="C0C0C0"/>
                  </a:outerShdw>
                </a:effectLst>
                <a:latin typeface="Times New Roman" pitchFamily="18" charset="0"/>
                <a:ea typeface="標楷體" pitchFamily="65" charset="-120"/>
              </a:defRPr>
            </a:lvl3pPr>
            <a:lvl4pPr algn="ctr" defTabSz="762000" rtl="0" eaLnBrk="0" fontAlgn="base" hangingPunct="0">
              <a:spcBef>
                <a:spcPct val="0"/>
              </a:spcBef>
              <a:spcAft>
                <a:spcPct val="0"/>
              </a:spcAft>
              <a:defRPr kumimoji="1" sz="4000" b="1">
                <a:solidFill>
                  <a:srgbClr val="FF3300"/>
                </a:solidFill>
                <a:effectLst>
                  <a:outerShdw blurRad="38100" dist="38100" dir="2700000" algn="tl">
                    <a:srgbClr val="C0C0C0"/>
                  </a:outerShdw>
                </a:effectLst>
                <a:latin typeface="Times New Roman" pitchFamily="18" charset="0"/>
                <a:ea typeface="標楷體" pitchFamily="65" charset="-120"/>
              </a:defRPr>
            </a:lvl4pPr>
            <a:lvl5pPr algn="ctr" defTabSz="762000" rtl="0" eaLnBrk="0" fontAlgn="base" hangingPunct="0">
              <a:spcBef>
                <a:spcPct val="0"/>
              </a:spcBef>
              <a:spcAft>
                <a:spcPct val="0"/>
              </a:spcAft>
              <a:defRPr kumimoji="1" sz="4000" b="1">
                <a:solidFill>
                  <a:srgbClr val="FF3300"/>
                </a:solidFill>
                <a:effectLst>
                  <a:outerShdw blurRad="38100" dist="38100" dir="2700000" algn="tl">
                    <a:srgbClr val="C0C0C0"/>
                  </a:outerShdw>
                </a:effectLst>
                <a:latin typeface="Times New Roman" pitchFamily="18" charset="0"/>
                <a:ea typeface="標楷體" pitchFamily="65" charset="-120"/>
              </a:defRPr>
            </a:lvl5pPr>
            <a:lvl6pPr marL="457200" algn="ctr" defTabSz="762000" rtl="0" fontAlgn="base">
              <a:spcBef>
                <a:spcPct val="0"/>
              </a:spcBef>
              <a:spcAft>
                <a:spcPct val="0"/>
              </a:spcAft>
              <a:defRPr kumimoji="1" sz="4000" b="1">
                <a:solidFill>
                  <a:srgbClr val="FF3300"/>
                </a:solidFill>
                <a:effectLst>
                  <a:outerShdw blurRad="38100" dist="38100" dir="2700000" algn="tl">
                    <a:srgbClr val="C0C0C0"/>
                  </a:outerShdw>
                </a:effectLst>
                <a:latin typeface="Times New Roman" pitchFamily="18" charset="0"/>
                <a:ea typeface="標楷體" pitchFamily="65" charset="-120"/>
              </a:defRPr>
            </a:lvl6pPr>
            <a:lvl7pPr marL="914400" algn="ctr" defTabSz="762000" rtl="0" fontAlgn="base">
              <a:spcBef>
                <a:spcPct val="0"/>
              </a:spcBef>
              <a:spcAft>
                <a:spcPct val="0"/>
              </a:spcAft>
              <a:defRPr kumimoji="1" sz="4000" b="1">
                <a:solidFill>
                  <a:srgbClr val="FF3300"/>
                </a:solidFill>
                <a:effectLst>
                  <a:outerShdw blurRad="38100" dist="38100" dir="2700000" algn="tl">
                    <a:srgbClr val="C0C0C0"/>
                  </a:outerShdw>
                </a:effectLst>
                <a:latin typeface="Times New Roman" pitchFamily="18" charset="0"/>
                <a:ea typeface="標楷體" pitchFamily="65" charset="-120"/>
              </a:defRPr>
            </a:lvl7pPr>
            <a:lvl8pPr marL="1371600" algn="ctr" defTabSz="762000" rtl="0" fontAlgn="base">
              <a:spcBef>
                <a:spcPct val="0"/>
              </a:spcBef>
              <a:spcAft>
                <a:spcPct val="0"/>
              </a:spcAft>
              <a:defRPr kumimoji="1" sz="4000" b="1">
                <a:solidFill>
                  <a:srgbClr val="FF3300"/>
                </a:solidFill>
                <a:effectLst>
                  <a:outerShdw blurRad="38100" dist="38100" dir="2700000" algn="tl">
                    <a:srgbClr val="C0C0C0"/>
                  </a:outerShdw>
                </a:effectLst>
                <a:latin typeface="Times New Roman" pitchFamily="18" charset="0"/>
                <a:ea typeface="標楷體" pitchFamily="65" charset="-120"/>
              </a:defRPr>
            </a:lvl8pPr>
            <a:lvl9pPr marL="1828800" algn="ctr" defTabSz="762000" rtl="0" fontAlgn="base">
              <a:spcBef>
                <a:spcPct val="0"/>
              </a:spcBef>
              <a:spcAft>
                <a:spcPct val="0"/>
              </a:spcAft>
              <a:defRPr kumimoji="1" sz="4000" b="1">
                <a:solidFill>
                  <a:srgbClr val="FF3300"/>
                </a:solidFill>
                <a:effectLst>
                  <a:outerShdw blurRad="38100" dist="38100" dir="2700000" algn="tl">
                    <a:srgbClr val="C0C0C0"/>
                  </a:outerShdw>
                </a:effectLst>
                <a:latin typeface="Times New Roman" pitchFamily="18" charset="0"/>
                <a:ea typeface="標楷體" pitchFamily="65" charset="-120"/>
              </a:defRPr>
            </a:lvl9pPr>
          </a:lstStyle>
          <a:p>
            <a:r>
              <a:rPr lang="zh-TW" altLang="en-US" sz="4400" dirty="0">
                <a:sym typeface="Times New Roman"/>
              </a:rPr>
              <a:t>中小製造業接班傳承數位轉型</a:t>
            </a:r>
            <a:endParaRPr lang="en-US" altLang="zh-TW" sz="4400" dirty="0">
              <a:sym typeface="Times New Roman"/>
            </a:endParaRPr>
          </a:p>
          <a:p>
            <a:r>
              <a:rPr lang="zh-TW" altLang="en-US" sz="4400" dirty="0">
                <a:sym typeface="Times New Roman"/>
              </a:rPr>
              <a:t>主題式研發計畫</a:t>
            </a:r>
            <a:endParaRPr lang="en-US" altLang="zh-TW" sz="4400" dirty="0">
              <a:sym typeface="Times New Roman"/>
            </a:endParaRPr>
          </a:p>
          <a:p>
            <a:r>
              <a:rPr lang="zh-TW" altLang="en-US" sz="4400" dirty="0">
                <a:sym typeface="Times New Roman"/>
              </a:rPr>
              <a:t>「</a:t>
            </a:r>
            <a:r>
              <a:rPr lang="zh-TW" altLang="en-US" sz="4400" dirty="0">
                <a:solidFill>
                  <a:srgbClr val="002060"/>
                </a:solidFill>
                <a:sym typeface="Times New Roman"/>
              </a:rPr>
              <a:t>○○○○○○</a:t>
            </a:r>
            <a:r>
              <a:rPr lang="zh-TW" altLang="en-US" sz="4400" dirty="0">
                <a:sym typeface="Times New Roman"/>
              </a:rPr>
              <a:t>」計畫</a:t>
            </a:r>
          </a:p>
        </p:txBody>
      </p:sp>
      <p:sp>
        <p:nvSpPr>
          <p:cNvPr id="2" name="矩形 1"/>
          <p:cNvSpPr/>
          <p:nvPr/>
        </p:nvSpPr>
        <p:spPr>
          <a:xfrm>
            <a:off x="4091223" y="3988405"/>
            <a:ext cx="1723549" cy="461665"/>
          </a:xfrm>
          <a:prstGeom prst="rect">
            <a:avLst/>
          </a:prstGeom>
        </p:spPr>
        <p:txBody>
          <a:bodyPr wrap="none">
            <a:spAutoFit/>
          </a:bodyPr>
          <a:lstStyle/>
          <a:p>
            <a:r>
              <a:rPr lang="zh-TW" altLang="en-US" dirty="0">
                <a:solidFill>
                  <a:schemeClr val="accent4">
                    <a:lumMod val="50000"/>
                  </a:schemeClr>
                </a:solidFill>
                <a:latin typeface="微軟正黑體" panose="020B0604030504040204" pitchFamily="34" charset="-120"/>
                <a:ea typeface="微軟正黑體" panose="020B0604030504040204" pitchFamily="34" charset="-120"/>
                <a:sym typeface="Times New Roman"/>
              </a:rPr>
              <a:t>轉型規劃案</a:t>
            </a:r>
            <a:endParaRPr lang="en-US" altLang="zh-TW" dirty="0">
              <a:solidFill>
                <a:schemeClr val="accent4">
                  <a:lumMod val="50000"/>
                </a:schemeClr>
              </a:solidFill>
              <a:latin typeface="微軟正黑體" panose="020B0604030504040204" pitchFamily="34" charset="-120"/>
              <a:ea typeface="微軟正黑體" panose="020B0604030504040204" pitchFamily="34" charset="-120"/>
              <a:sym typeface="Times New Roman"/>
            </a:endParaRPr>
          </a:p>
        </p:txBody>
      </p:sp>
      <p:sp>
        <p:nvSpPr>
          <p:cNvPr id="3" name="圖說文字: 向左箭號 2">
            <a:extLst>
              <a:ext uri="{FF2B5EF4-FFF2-40B4-BE49-F238E27FC236}">
                <a16:creationId xmlns:a16="http://schemas.microsoft.com/office/drawing/2014/main" id="{DFC4DD8C-27C3-4D4F-815A-E0D41C4B1C3D}"/>
              </a:ext>
            </a:extLst>
          </p:cNvPr>
          <p:cNvSpPr/>
          <p:nvPr/>
        </p:nvSpPr>
        <p:spPr>
          <a:xfrm>
            <a:off x="5978105" y="5624422"/>
            <a:ext cx="3183148" cy="992038"/>
          </a:xfrm>
          <a:prstGeom prst="leftArrowCallout">
            <a:avLst/>
          </a:prstGeom>
          <a:solidFill>
            <a:srgbClr val="FFFF0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solidFill>
                  <a:srgbClr val="7030A0"/>
                </a:solidFill>
                <a:latin typeface="微軟正黑體" panose="020B0604030504040204" pitchFamily="34" charset="-120"/>
                <a:ea typeface="微軟正黑體" panose="020B0604030504040204" pitchFamily="34" charset="-120"/>
              </a:rPr>
              <a:t>建議報告人為計畫主持人</a:t>
            </a:r>
            <a:endParaRPr lang="zh-TW" altLang="en-US" dirty="0"/>
          </a:p>
        </p:txBody>
      </p:sp>
    </p:spTree>
    <p:extLst>
      <p:ext uri="{BB962C8B-B14F-4D97-AF65-F5344CB8AC3E}">
        <p14:creationId xmlns:p14="http://schemas.microsoft.com/office/powerpoint/2010/main" val="792711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4F6488A2-771C-4DDA-B319-AC8820BBAC15}"/>
              </a:ext>
            </a:extLst>
          </p:cNvPr>
          <p:cNvSpPr>
            <a:spLocks noGrp="1"/>
          </p:cNvSpPr>
          <p:nvPr>
            <p:ph type="sldNum" sz="quarter" idx="12"/>
          </p:nvPr>
        </p:nvSpPr>
        <p:spPr/>
        <p:txBody>
          <a:bodyPr/>
          <a:lstStyle/>
          <a:p>
            <a:pPr>
              <a:defRPr/>
            </a:pPr>
            <a:fld id="{41891D65-17B4-4C4B-865B-282D95EFB1B0}" type="slidenum">
              <a:rPr lang="zh-TW" altLang="en-US" smtClean="0">
                <a:ea typeface="標楷體"/>
              </a:rPr>
              <a:pPr>
                <a:defRPr/>
              </a:pPr>
              <a:t>9</a:t>
            </a:fld>
            <a:endParaRPr lang="zh-TW" altLang="en-US">
              <a:ea typeface="標楷體"/>
            </a:endParaRPr>
          </a:p>
        </p:txBody>
      </p:sp>
      <p:sp>
        <p:nvSpPr>
          <p:cNvPr id="3" name="Rectangle 2">
            <a:extLst>
              <a:ext uri="{FF2B5EF4-FFF2-40B4-BE49-F238E27FC236}">
                <a16:creationId xmlns:a16="http://schemas.microsoft.com/office/drawing/2014/main" id="{AC41F168-F545-4506-8ED7-38557B97FA3A}"/>
              </a:ext>
            </a:extLst>
          </p:cNvPr>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CN" altLang="en-US" sz="3600" kern="0" dirty="0">
                <a:solidFill>
                  <a:schemeClr val="tx1">
                    <a:lumMod val="65000"/>
                    <a:lumOff val="35000"/>
                  </a:schemeClr>
                </a:solidFill>
              </a:rPr>
              <a:t>參考</a:t>
            </a:r>
            <a:r>
              <a:rPr lang="en-US" altLang="zh-CN" sz="3600" kern="0" dirty="0">
                <a:solidFill>
                  <a:schemeClr val="tx1">
                    <a:lumMod val="65000"/>
                    <a:lumOff val="35000"/>
                  </a:schemeClr>
                </a:solidFill>
              </a:rPr>
              <a:t>-</a:t>
            </a:r>
            <a:r>
              <a:rPr lang="zh-TW" altLang="en-US" sz="3600" kern="0" dirty="0">
                <a:solidFill>
                  <a:schemeClr val="tx1">
                    <a:lumMod val="65000"/>
                    <a:lumOff val="35000"/>
                  </a:schemeClr>
                </a:solidFill>
              </a:rPr>
              <a:t>資訊系統支出</a:t>
            </a:r>
            <a:r>
              <a:rPr lang="zh-CN" altLang="en-US" sz="3600" kern="0" dirty="0">
                <a:solidFill>
                  <a:schemeClr val="tx1">
                    <a:lumMod val="65000"/>
                    <a:lumOff val="35000"/>
                  </a:schemeClr>
                </a:solidFill>
              </a:rPr>
              <a:t>預算</a:t>
            </a:r>
            <a:endParaRPr lang="zh-TW" altLang="en-US" sz="3600" kern="0" dirty="0">
              <a:solidFill>
                <a:schemeClr val="tx1">
                  <a:lumMod val="65000"/>
                  <a:lumOff val="35000"/>
                </a:schemeClr>
              </a:solidFill>
            </a:endParaRPr>
          </a:p>
        </p:txBody>
      </p:sp>
      <p:graphicFrame>
        <p:nvGraphicFramePr>
          <p:cNvPr id="4" name="表格 3">
            <a:extLst>
              <a:ext uri="{FF2B5EF4-FFF2-40B4-BE49-F238E27FC236}">
                <a16:creationId xmlns:a16="http://schemas.microsoft.com/office/drawing/2014/main" id="{DC3695B6-3FC9-4AC2-92DA-6F4E2AEDA3C2}"/>
              </a:ext>
            </a:extLst>
          </p:cNvPr>
          <p:cNvGraphicFramePr>
            <a:graphicFrameLocks noGrp="1"/>
          </p:cNvGraphicFramePr>
          <p:nvPr>
            <p:extLst>
              <p:ext uri="{D42A27DB-BD31-4B8C-83A1-F6EECF244321}">
                <p14:modId xmlns:p14="http://schemas.microsoft.com/office/powerpoint/2010/main" val="3821997892"/>
              </p:ext>
            </p:extLst>
          </p:nvPr>
        </p:nvGraphicFramePr>
        <p:xfrm>
          <a:off x="1932382" y="2736412"/>
          <a:ext cx="6754420" cy="2595880"/>
        </p:xfrm>
        <a:graphic>
          <a:graphicData uri="http://schemas.openxmlformats.org/drawingml/2006/table">
            <a:tbl>
              <a:tblPr firstRow="1" bandRow="1"/>
              <a:tblGrid>
                <a:gridCol w="1350884">
                  <a:extLst>
                    <a:ext uri="{9D8B030D-6E8A-4147-A177-3AD203B41FA5}">
                      <a16:colId xmlns:a16="http://schemas.microsoft.com/office/drawing/2014/main" val="2904380906"/>
                    </a:ext>
                  </a:extLst>
                </a:gridCol>
                <a:gridCol w="1350884">
                  <a:extLst>
                    <a:ext uri="{9D8B030D-6E8A-4147-A177-3AD203B41FA5}">
                      <a16:colId xmlns:a16="http://schemas.microsoft.com/office/drawing/2014/main" val="1982308683"/>
                    </a:ext>
                  </a:extLst>
                </a:gridCol>
                <a:gridCol w="1350884">
                  <a:extLst>
                    <a:ext uri="{9D8B030D-6E8A-4147-A177-3AD203B41FA5}">
                      <a16:colId xmlns:a16="http://schemas.microsoft.com/office/drawing/2014/main" val="2270628559"/>
                    </a:ext>
                  </a:extLst>
                </a:gridCol>
                <a:gridCol w="1350884">
                  <a:extLst>
                    <a:ext uri="{9D8B030D-6E8A-4147-A177-3AD203B41FA5}">
                      <a16:colId xmlns:a16="http://schemas.microsoft.com/office/drawing/2014/main" val="3929352266"/>
                    </a:ext>
                  </a:extLst>
                </a:gridCol>
                <a:gridCol w="1350884">
                  <a:extLst>
                    <a:ext uri="{9D8B030D-6E8A-4147-A177-3AD203B41FA5}">
                      <a16:colId xmlns:a16="http://schemas.microsoft.com/office/drawing/2014/main" val="2006062479"/>
                    </a:ext>
                  </a:extLst>
                </a:gridCol>
              </a:tblGrid>
              <a:tr h="370840">
                <a:tc>
                  <a:txBody>
                    <a:bodyPr/>
                    <a:lstStyle/>
                    <a:p>
                      <a:endParaRPr lang="zh-TW" altLang="en-US" dirty="0">
                        <a:latin typeface="微軟正黑體" panose="020B0604030504040204" pitchFamily="34" charset="-120"/>
                        <a:ea typeface="微軟正黑體" panose="020B0604030504040204" pitchFamily="34" charset="-120"/>
                      </a:endParaRPr>
                    </a:p>
                  </a:txBody>
                  <a:tcPr/>
                </a:tc>
                <a:tc>
                  <a:txBody>
                    <a:bodyPr/>
                    <a:lstStyle/>
                    <a:p>
                      <a:r>
                        <a:rPr lang="zh-TW" altLang="en-US" dirty="0">
                          <a:latin typeface="微軟正黑體" panose="020B0604030504040204" pitchFamily="34" charset="-120"/>
                          <a:ea typeface="微軟正黑體" panose="020B0604030504040204" pitchFamily="34" charset="-120"/>
                        </a:rPr>
                        <a:t>經費</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元</a:t>
                      </a:r>
                      <a:r>
                        <a:rPr lang="en-US" altLang="zh-TW" dirty="0">
                          <a:latin typeface="微軟正黑體" panose="020B0604030504040204" pitchFamily="34" charset="-120"/>
                          <a:ea typeface="微軟正黑體" panose="020B0604030504040204" pitchFamily="34" charset="-120"/>
                        </a:rPr>
                        <a:t>)</a:t>
                      </a:r>
                      <a:endParaRPr lang="zh-TW" altLang="en-US" dirty="0">
                        <a:latin typeface="微軟正黑體" panose="020B0604030504040204" pitchFamily="34" charset="-120"/>
                        <a:ea typeface="微軟正黑體" panose="020B0604030504040204" pitchFamily="34" charset="-120"/>
                      </a:endParaRPr>
                    </a:p>
                  </a:txBody>
                  <a:tcPr anchor="ctr"/>
                </a:tc>
                <a:tc>
                  <a:txBody>
                    <a:bodyPr/>
                    <a:lstStyle/>
                    <a:p>
                      <a:r>
                        <a:rPr lang="zh-TW" altLang="en-US" dirty="0">
                          <a:latin typeface="微軟正黑體" panose="020B0604030504040204" pitchFamily="34" charset="-120"/>
                          <a:ea typeface="微軟正黑體" panose="020B0604030504040204" pitchFamily="34" charset="-120"/>
                        </a:rPr>
                        <a:t>佔比</a:t>
                      </a:r>
                      <a:endParaRPr lang="en-US" altLang="zh-TW" dirty="0">
                        <a:latin typeface="微軟正黑體" panose="020B0604030504040204" pitchFamily="34" charset="-120"/>
                        <a:ea typeface="微軟正黑體" panose="020B0604030504040204" pitchFamily="34" charset="-120"/>
                      </a:endParaRPr>
                    </a:p>
                  </a:txBody>
                  <a:tcPr anchor="ctr"/>
                </a:tc>
                <a:tc>
                  <a:txBody>
                    <a:bodyPr/>
                    <a:lstStyle/>
                    <a:p>
                      <a:r>
                        <a:rPr lang="zh-TW" altLang="en-US" dirty="0">
                          <a:latin typeface="微軟正黑體" panose="020B0604030504040204" pitchFamily="34" charset="-120"/>
                          <a:ea typeface="微軟正黑體" panose="020B0604030504040204" pitchFamily="34" charset="-120"/>
                        </a:rPr>
                        <a:t>細項</a:t>
                      </a:r>
                    </a:p>
                  </a:txBody>
                  <a:tcPr anchor="ctr"/>
                </a:tc>
                <a:tc>
                  <a:txBody>
                    <a:bodyPr/>
                    <a:lstStyle/>
                    <a:p>
                      <a:r>
                        <a:rPr lang="zh-TW" altLang="en-US" dirty="0">
                          <a:latin typeface="微軟正黑體" panose="020B0604030504040204" pitchFamily="34" charset="-120"/>
                          <a:ea typeface="微軟正黑體" panose="020B0604030504040204" pitchFamily="34" charset="-120"/>
                        </a:rPr>
                        <a:t>內容</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規格</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等</a:t>
                      </a:r>
                    </a:p>
                  </a:txBody>
                  <a:tcPr anchor="ctr"/>
                </a:tc>
                <a:extLst>
                  <a:ext uri="{0D108BD9-81ED-4DB2-BD59-A6C34878D82A}">
                    <a16:rowId xmlns:a16="http://schemas.microsoft.com/office/drawing/2014/main" val="3698839262"/>
                  </a:ext>
                </a:extLst>
              </a:tr>
              <a:tr h="370840">
                <a:tc>
                  <a:txBody>
                    <a:bodyPr/>
                    <a:lstStyle/>
                    <a:p>
                      <a:r>
                        <a:rPr lang="zh-TW" altLang="en-US" dirty="0">
                          <a:latin typeface="微軟正黑體" panose="020B0604030504040204" pitchFamily="34" charset="-120"/>
                          <a:ea typeface="微軟正黑體" panose="020B0604030504040204" pitchFamily="34" charset="-120"/>
                        </a:rPr>
                        <a:t>資訊系統支出</a:t>
                      </a:r>
                      <a:endParaRPr lang="en-US" altLang="zh-TW" dirty="0">
                        <a:latin typeface="微軟正黑體" panose="020B0604030504040204" pitchFamily="34" charset="-120"/>
                        <a:ea typeface="微軟正黑體" panose="020B0604030504040204" pitchFamily="34" charset="-120"/>
                      </a:endParaRPr>
                    </a:p>
                  </a:txBody>
                  <a:tcPr anchor="ctr">
                    <a:solidFill>
                      <a:schemeClr val="accent4">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4">
                        <a:lumMod val="20000"/>
                        <a:lumOff val="80000"/>
                      </a:schemeClr>
                    </a:solidFill>
                  </a:tcPr>
                </a:tc>
                <a:tc>
                  <a:txBody>
                    <a:bodyPr/>
                    <a:lstStyle/>
                    <a:p>
                      <a:r>
                        <a:rPr lang="en-US" altLang="zh-TW" dirty="0">
                          <a:latin typeface="微軟正黑體" panose="020B0604030504040204" pitchFamily="34" charset="-120"/>
                          <a:ea typeface="微軟正黑體" panose="020B0604030504040204" pitchFamily="34" charset="-120"/>
                        </a:rPr>
                        <a:t>100%</a:t>
                      </a:r>
                      <a:endParaRPr lang="zh-TW" altLang="en-US" dirty="0">
                        <a:latin typeface="微軟正黑體" panose="020B0604030504040204" pitchFamily="34" charset="-120"/>
                        <a:ea typeface="微軟正黑體" panose="020B0604030504040204" pitchFamily="34" charset="-120"/>
                      </a:endParaRPr>
                    </a:p>
                  </a:txBody>
                  <a:tcPr>
                    <a:solidFill>
                      <a:schemeClr val="accent4">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tx1">
                        <a:lumMod val="95000"/>
                        <a:lumOff val="5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tx1">
                        <a:lumMod val="95000"/>
                        <a:lumOff val="5000"/>
                      </a:schemeClr>
                    </a:solidFill>
                  </a:tcPr>
                </a:tc>
                <a:extLst>
                  <a:ext uri="{0D108BD9-81ED-4DB2-BD59-A6C34878D82A}">
                    <a16:rowId xmlns:a16="http://schemas.microsoft.com/office/drawing/2014/main" val="1951633798"/>
                  </a:ext>
                </a:extLst>
              </a:tr>
              <a:tr h="370840">
                <a:tc rowSpan="2">
                  <a:txBody>
                    <a:bodyPr/>
                    <a:lstStyle/>
                    <a:p>
                      <a:r>
                        <a:rPr lang="zh-TW" altLang="en-US" dirty="0">
                          <a:latin typeface="微軟正黑體" panose="020B0604030504040204" pitchFamily="34" charset="-120"/>
                          <a:ea typeface="微軟正黑體" panose="020B0604030504040204" pitchFamily="34" charset="-120"/>
                        </a:rPr>
                        <a:t>公有雲</a:t>
                      </a:r>
                      <a:endParaRPr lang="en-US" altLang="zh-TW" dirty="0">
                        <a:latin typeface="微軟正黑體" panose="020B0604030504040204" pitchFamily="34" charset="-120"/>
                        <a:ea typeface="微軟正黑體" panose="020B0604030504040204" pitchFamily="34" charset="-120"/>
                      </a:endParaRPr>
                    </a:p>
                  </a:txBody>
                  <a:tcPr anchor="ctr">
                    <a:solidFill>
                      <a:schemeClr val="accent6">
                        <a:lumMod val="20000"/>
                        <a:lumOff val="80000"/>
                      </a:schemeClr>
                    </a:solidFill>
                  </a:tcPr>
                </a:tc>
                <a:tc rowSpan="2">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6">
                        <a:lumMod val="20000"/>
                        <a:lumOff val="80000"/>
                      </a:schemeClr>
                    </a:solidFill>
                  </a:tcPr>
                </a:tc>
                <a:tc rowSpan="2">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6">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6">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6">
                        <a:lumMod val="20000"/>
                        <a:lumOff val="80000"/>
                      </a:schemeClr>
                    </a:solidFill>
                  </a:tcPr>
                </a:tc>
                <a:extLst>
                  <a:ext uri="{0D108BD9-81ED-4DB2-BD59-A6C34878D82A}">
                    <a16:rowId xmlns:a16="http://schemas.microsoft.com/office/drawing/2014/main" val="512827776"/>
                  </a:ext>
                </a:extLst>
              </a:tr>
              <a:tr h="370840">
                <a:tc vMerge="1">
                  <a:txBody>
                    <a:bodyPr/>
                    <a:lstStyle/>
                    <a:p>
                      <a:endParaRPr lang="en-US" altLang="zh-TW" dirty="0">
                        <a:latin typeface="微軟正黑體" panose="020B0604030504040204" pitchFamily="34" charset="-120"/>
                        <a:ea typeface="微軟正黑體" panose="020B0604030504040204" pitchFamily="34" charset="-120"/>
                      </a:endParaRPr>
                    </a:p>
                  </a:txBody>
                  <a:tcPr/>
                </a:tc>
                <a:tc vMerge="1">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6">
                        <a:lumMod val="20000"/>
                        <a:lumOff val="80000"/>
                      </a:schemeClr>
                    </a:solidFill>
                  </a:tcPr>
                </a:tc>
                <a:tc vMerge="1">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6">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6">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6">
                        <a:lumMod val="20000"/>
                        <a:lumOff val="80000"/>
                      </a:schemeClr>
                    </a:solidFill>
                  </a:tcPr>
                </a:tc>
                <a:extLst>
                  <a:ext uri="{0D108BD9-81ED-4DB2-BD59-A6C34878D82A}">
                    <a16:rowId xmlns:a16="http://schemas.microsoft.com/office/drawing/2014/main" val="2741119062"/>
                  </a:ext>
                </a:extLst>
              </a:tr>
              <a:tr h="370840">
                <a:tc rowSpan="2">
                  <a:txBody>
                    <a:bodyPr/>
                    <a:lstStyle/>
                    <a:p>
                      <a:r>
                        <a:rPr lang="zh-TW" altLang="en-US" dirty="0">
                          <a:latin typeface="微軟正黑體" panose="020B0604030504040204" pitchFamily="34" charset="-120"/>
                          <a:ea typeface="微軟正黑體" panose="020B0604030504040204" pitchFamily="34" charset="-120"/>
                        </a:rPr>
                        <a:t>私有雲</a:t>
                      </a:r>
                    </a:p>
                  </a:txBody>
                  <a:tcPr anchor="ctr">
                    <a:solidFill>
                      <a:schemeClr val="accent5">
                        <a:lumMod val="20000"/>
                        <a:lumOff val="80000"/>
                      </a:schemeClr>
                    </a:solidFill>
                  </a:tcPr>
                </a:tc>
                <a:tc rowSpan="2">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tc rowSpan="2">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tc>
                  <a:txBody>
                    <a:bodyPr/>
                    <a:lstStyle/>
                    <a:p>
                      <a:endParaRPr lang="zh-TW" altLang="en-US">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extLst>
                  <a:ext uri="{0D108BD9-81ED-4DB2-BD59-A6C34878D82A}">
                    <a16:rowId xmlns:a16="http://schemas.microsoft.com/office/drawing/2014/main" val="1968079872"/>
                  </a:ext>
                </a:extLst>
              </a:tr>
              <a:tr h="370840">
                <a:tc vMerge="1">
                  <a:txBody>
                    <a:bodyPr/>
                    <a:lstStyle/>
                    <a:p>
                      <a:endParaRPr lang="zh-TW" altLang="en-US" dirty="0">
                        <a:latin typeface="微軟正黑體" panose="020B0604030504040204" pitchFamily="34" charset="-120"/>
                        <a:ea typeface="微軟正黑體" panose="020B0604030504040204" pitchFamily="34" charset="-120"/>
                      </a:endParaRPr>
                    </a:p>
                  </a:txBody>
                  <a:tcPr/>
                </a:tc>
                <a:tc vMerge="1">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tc vMerge="1">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extLst>
                  <a:ext uri="{0D108BD9-81ED-4DB2-BD59-A6C34878D82A}">
                    <a16:rowId xmlns:a16="http://schemas.microsoft.com/office/drawing/2014/main" val="3352668261"/>
                  </a:ext>
                </a:extLst>
              </a:tr>
              <a:tr h="370840">
                <a:tc>
                  <a:txBody>
                    <a:bodyPr/>
                    <a:lstStyle/>
                    <a:p>
                      <a:r>
                        <a:rPr lang="zh-TW" altLang="en-US" dirty="0">
                          <a:latin typeface="微軟正黑體" panose="020B0604030504040204" pitchFamily="34" charset="-120"/>
                          <a:ea typeface="微軟正黑體" panose="020B0604030504040204" pitchFamily="34" charset="-120"/>
                        </a:rPr>
                        <a:t>其他</a:t>
                      </a:r>
                    </a:p>
                  </a:txBody>
                  <a:tcPr anchor="ctr">
                    <a:solidFill>
                      <a:schemeClr val="accent5">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tc>
                  <a:txBody>
                    <a:bodyPr/>
                    <a:lstStyle/>
                    <a:p>
                      <a:endParaRPr lang="zh-TW" altLang="en-US" dirty="0">
                        <a:latin typeface="微軟正黑體" panose="020B0604030504040204" pitchFamily="34" charset="-120"/>
                        <a:ea typeface="微軟正黑體" panose="020B0604030504040204" pitchFamily="34" charset="-120"/>
                      </a:endParaRPr>
                    </a:p>
                  </a:txBody>
                  <a:tcPr>
                    <a:solidFill>
                      <a:schemeClr val="accent5">
                        <a:lumMod val="20000"/>
                        <a:lumOff val="80000"/>
                      </a:schemeClr>
                    </a:solidFill>
                  </a:tcPr>
                </a:tc>
                <a:extLst>
                  <a:ext uri="{0D108BD9-81ED-4DB2-BD59-A6C34878D82A}">
                    <a16:rowId xmlns:a16="http://schemas.microsoft.com/office/drawing/2014/main" val="2351628819"/>
                  </a:ext>
                </a:extLst>
              </a:tr>
            </a:tbl>
          </a:graphicData>
        </a:graphic>
      </p:graphicFrame>
      <p:sp>
        <p:nvSpPr>
          <p:cNvPr id="5" name="文字方塊 4">
            <a:extLst>
              <a:ext uri="{FF2B5EF4-FFF2-40B4-BE49-F238E27FC236}">
                <a16:creationId xmlns:a16="http://schemas.microsoft.com/office/drawing/2014/main" id="{0361B499-4B0A-459D-B848-9E86FA5B9497}"/>
              </a:ext>
            </a:extLst>
          </p:cNvPr>
          <p:cNvSpPr txBox="1"/>
          <p:nvPr/>
        </p:nvSpPr>
        <p:spPr>
          <a:xfrm>
            <a:off x="436970" y="1051546"/>
            <a:ext cx="8666570" cy="1569660"/>
          </a:xfrm>
          <a:prstGeom prst="rect">
            <a:avLst/>
          </a:prstGeom>
          <a:noFill/>
        </p:spPr>
        <p:txBody>
          <a:bodyPr wrap="square" rtlCol="0">
            <a:spAutoFit/>
          </a:bodyPr>
          <a:lstStyle/>
          <a:p>
            <a:r>
              <a:rPr lang="zh-TW" altLang="en-US" b="0" dirty="0">
                <a:latin typeface="微軟正黑體" panose="020B0604030504040204" pitchFamily="34" charset="-120"/>
                <a:ea typeface="微軟正黑體" panose="020B0604030504040204" pitchFamily="34" charset="-120"/>
              </a:rPr>
              <a:t>提供計畫內資訊系統支出預算，須符合計畫申請須知所規定</a:t>
            </a:r>
            <a:r>
              <a:rPr lang="zh-TW" altLang="zh-TW" b="0" kern="100" dirty="0">
                <a:solidFill>
                  <a:srgbClr val="000000"/>
                </a:solidFill>
                <a:latin typeface="微軟正黑體" panose="020B0604030504040204" pitchFamily="34" charset="-120"/>
                <a:ea typeface="微軟正黑體" panose="020B0604030504040204" pitchFamily="34" charset="-120"/>
              </a:rPr>
              <a:t>公有雲雲端服務支出為專案計畫執行期間內向雲端服務供應商申租公有雲雲端平台及運算系統產生之費用，佔資訊系統支出至少</a:t>
            </a:r>
            <a:r>
              <a:rPr lang="en-US" altLang="zh-TW" b="0" kern="100" dirty="0">
                <a:solidFill>
                  <a:srgbClr val="000000"/>
                </a:solidFill>
                <a:latin typeface="微軟正黑體" panose="020B0604030504040204" pitchFamily="34" charset="-120"/>
                <a:ea typeface="微軟正黑體" panose="020B0604030504040204" pitchFamily="34" charset="-120"/>
              </a:rPr>
              <a:t>20%</a:t>
            </a:r>
            <a:r>
              <a:rPr lang="zh-TW" altLang="zh-TW" b="0" kern="100" dirty="0">
                <a:solidFill>
                  <a:srgbClr val="000000"/>
                </a:solidFill>
                <a:latin typeface="微軟正黑體" panose="020B0604030504040204" pitchFamily="34" charset="-120"/>
                <a:ea typeface="微軟正黑體" panose="020B0604030504040204" pitchFamily="34" charset="-120"/>
              </a:rPr>
              <a:t>。</a:t>
            </a:r>
            <a:endParaRPr lang="zh-TW" altLang="en-US" b="0" dirty="0">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465A4269-74F1-4E2D-AE7D-19A0243AD262}"/>
              </a:ext>
            </a:extLst>
          </p:cNvPr>
          <p:cNvSpPr txBox="1"/>
          <p:nvPr/>
        </p:nvSpPr>
        <p:spPr>
          <a:xfrm>
            <a:off x="5895653" y="2451929"/>
            <a:ext cx="2791149" cy="338554"/>
          </a:xfrm>
          <a:prstGeom prst="rect">
            <a:avLst/>
          </a:prstGeom>
          <a:noFill/>
        </p:spPr>
        <p:txBody>
          <a:bodyPr wrap="none" rtlCol="0">
            <a:spAutoFit/>
          </a:bodyPr>
          <a:lstStyle/>
          <a:p>
            <a:r>
              <a:rPr lang="en-US" altLang="zh-TW" sz="1600" dirty="0">
                <a:latin typeface="微軟正黑體" panose="020B0604030504040204" pitchFamily="34" charset="-120"/>
                <a:ea typeface="微軟正黑體" panose="020B0604030504040204" pitchFamily="34" charset="-120"/>
              </a:rPr>
              <a:t>(</a:t>
            </a:r>
            <a:r>
              <a:rPr lang="zh-TW" altLang="en-US" sz="1600" dirty="0">
                <a:latin typeface="微軟正黑體" panose="020B0604030504040204" pitchFamily="34" charset="-120"/>
                <a:ea typeface="微軟正黑體" panose="020B0604030504040204" pitchFamily="34" charset="-120"/>
              </a:rPr>
              <a:t>表格內容與欄數可自行新增</a:t>
            </a:r>
            <a:r>
              <a:rPr lang="en-US" altLang="zh-TW" sz="1600" dirty="0">
                <a:latin typeface="微軟正黑體" panose="020B0604030504040204" pitchFamily="34" charset="-120"/>
                <a:ea typeface="微軟正黑體" panose="020B0604030504040204" pitchFamily="34" charset="-120"/>
              </a:rPr>
              <a:t>)</a:t>
            </a:r>
            <a:endParaRPr lang="zh-TW" altLang="en-US" sz="1600" dirty="0">
              <a:latin typeface="微軟正黑體" panose="020B0604030504040204" pitchFamily="34" charset="-120"/>
              <a:ea typeface="微軟正黑體" panose="020B0604030504040204" pitchFamily="34" charset="-120"/>
            </a:endParaRPr>
          </a:p>
        </p:txBody>
      </p:sp>
      <p:sp>
        <p:nvSpPr>
          <p:cNvPr id="7" name="矩形 6">
            <a:extLst>
              <a:ext uri="{FF2B5EF4-FFF2-40B4-BE49-F238E27FC236}">
                <a16:creationId xmlns:a16="http://schemas.microsoft.com/office/drawing/2014/main" id="{1805732F-8E3B-4DA6-B339-4C5F16494C06}"/>
              </a:ext>
            </a:extLst>
          </p:cNvPr>
          <p:cNvSpPr/>
          <p:nvPr/>
        </p:nvSpPr>
        <p:spPr>
          <a:xfrm>
            <a:off x="1364988" y="5447498"/>
            <a:ext cx="7349641" cy="568682"/>
          </a:xfrm>
          <a:prstGeom prst="rect">
            <a:avLst/>
          </a:prstGeom>
        </p:spPr>
        <p:txBody>
          <a:bodyPr wrap="square">
            <a:spAutoFit/>
          </a:bodyPr>
          <a:lstStyle/>
          <a:p>
            <a:pPr lvl="1" algn="just">
              <a:lnSpc>
                <a:spcPct val="115000"/>
              </a:lnSpc>
              <a:spcAft>
                <a:spcPts val="600"/>
              </a:spcAft>
            </a:pPr>
            <a:r>
              <a:rPr lang="zh-TW" altLang="en-US" sz="1400" kern="100" dirty="0">
                <a:solidFill>
                  <a:srgbClr val="000000"/>
                </a:solidFill>
                <a:latin typeface="微軟正黑體" panose="020B0604030504040204" pitchFamily="34" charset="-120"/>
                <a:ea typeface="微軟正黑體" panose="020B0604030504040204" pitchFamily="34" charset="-120"/>
              </a:rPr>
              <a:t>註</a:t>
            </a:r>
            <a:r>
              <a:rPr lang="en-US" altLang="zh-TW" sz="1400" kern="100" dirty="0">
                <a:solidFill>
                  <a:srgbClr val="000000"/>
                </a:solidFill>
                <a:latin typeface="微軟正黑體" panose="020B0604030504040204" pitchFamily="34" charset="-120"/>
                <a:ea typeface="微軟正黑體" panose="020B0604030504040204" pitchFamily="34" charset="-120"/>
              </a:rPr>
              <a:t>:</a:t>
            </a:r>
            <a:r>
              <a:rPr lang="zh-TW" altLang="en-US" sz="1400" kern="100" dirty="0">
                <a:solidFill>
                  <a:srgbClr val="000000"/>
                </a:solidFill>
                <a:latin typeface="微軟正黑體" panose="020B0604030504040204" pitchFamily="34" charset="-120"/>
                <a:ea typeface="微軟正黑體" panose="020B0604030504040204" pitchFamily="34" charset="-120"/>
              </a:rPr>
              <a:t> </a:t>
            </a:r>
            <a:r>
              <a:rPr lang="zh-TW" altLang="zh-TW" sz="1400" kern="100" dirty="0">
                <a:solidFill>
                  <a:srgbClr val="000000"/>
                </a:solidFill>
                <a:latin typeface="微軟正黑體" panose="020B0604030504040204" pitchFamily="34" charset="-120"/>
                <a:ea typeface="微軟正黑體" panose="020B0604030504040204" pitchFamily="34" charset="-120"/>
              </a:rPr>
              <a:t>公有雲雲端服務支出為專案計畫執行期間內向雲端服務供應商申租公有雲雲端平台及運算系統產生之費用，佔資訊系統支出至少</a:t>
            </a:r>
            <a:r>
              <a:rPr lang="en-US" altLang="zh-TW" sz="1400" kern="100" dirty="0">
                <a:solidFill>
                  <a:srgbClr val="000000"/>
                </a:solidFill>
                <a:latin typeface="微軟正黑體" panose="020B0604030504040204" pitchFamily="34" charset="-120"/>
                <a:ea typeface="微軟正黑體" panose="020B0604030504040204" pitchFamily="34" charset="-120"/>
              </a:rPr>
              <a:t>20%</a:t>
            </a:r>
            <a:r>
              <a:rPr lang="zh-TW" altLang="zh-TW" sz="1400" kern="100" dirty="0">
                <a:solidFill>
                  <a:srgbClr val="000000"/>
                </a:solidFill>
                <a:latin typeface="微軟正黑體" panose="020B0604030504040204" pitchFamily="34" charset="-120"/>
                <a:ea typeface="微軟正黑體" panose="020B0604030504040204" pitchFamily="34" charset="-120"/>
              </a:rPr>
              <a:t>。</a:t>
            </a:r>
            <a:endParaRPr lang="zh-TW" altLang="zh-TW" sz="1200" kern="100" dirty="0">
              <a:effectLst/>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205622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E2903130-D051-476F-BE06-7E023D1E3AF7}"/>
              </a:ext>
            </a:extLst>
          </p:cNvPr>
          <p:cNvSpPr>
            <a:spLocks noGrp="1"/>
          </p:cNvSpPr>
          <p:nvPr>
            <p:ph type="sldNum" sz="quarter" idx="12"/>
          </p:nvPr>
        </p:nvSpPr>
        <p:spPr/>
        <p:txBody>
          <a:bodyPr/>
          <a:lstStyle/>
          <a:p>
            <a:pPr>
              <a:defRPr/>
            </a:pPr>
            <a:fld id="{41891D65-17B4-4C4B-865B-282D95EFB1B0}" type="slidenum">
              <a:rPr lang="zh-TW" altLang="en-US" smtClean="0">
                <a:ea typeface="標楷體"/>
              </a:rPr>
              <a:pPr>
                <a:defRPr/>
              </a:pPr>
              <a:t>10</a:t>
            </a:fld>
            <a:endParaRPr lang="zh-TW" altLang="en-US">
              <a:ea typeface="標楷體"/>
            </a:endParaRPr>
          </a:p>
        </p:txBody>
      </p:sp>
      <p:sp>
        <p:nvSpPr>
          <p:cNvPr id="3" name="Rectangle 2">
            <a:extLst>
              <a:ext uri="{FF2B5EF4-FFF2-40B4-BE49-F238E27FC236}">
                <a16:creationId xmlns:a16="http://schemas.microsoft.com/office/drawing/2014/main" id="{B071BC00-DE12-4548-B765-292ED67A7D02}"/>
              </a:ext>
            </a:extLst>
          </p:cNvPr>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TW" altLang="en-US" sz="3600" kern="0" dirty="0">
                <a:solidFill>
                  <a:schemeClr val="accent5">
                    <a:lumMod val="50000"/>
                  </a:schemeClr>
                </a:solidFill>
              </a:rPr>
              <a:t>附件一 </a:t>
            </a:r>
            <a:r>
              <a:rPr kumimoji="0" lang="zh-TW" altLang="en-US" sz="3600" dirty="0">
                <a:solidFill>
                  <a:srgbClr val="002060"/>
                </a:solidFill>
                <a:latin typeface="微軟正黑體" panose="020B0604030504040204" pitchFamily="34" charset="-120"/>
              </a:rPr>
              <a:t>申請計畫差異說明資料 </a:t>
            </a:r>
            <a:endParaRPr lang="zh-TW" altLang="en-US" sz="3600" kern="0" dirty="0">
              <a:solidFill>
                <a:schemeClr val="accent5">
                  <a:lumMod val="50000"/>
                </a:schemeClr>
              </a:solidFill>
            </a:endParaRPr>
          </a:p>
        </p:txBody>
      </p:sp>
      <p:graphicFrame>
        <p:nvGraphicFramePr>
          <p:cNvPr id="5" name="表格 4">
            <a:extLst>
              <a:ext uri="{FF2B5EF4-FFF2-40B4-BE49-F238E27FC236}">
                <a16:creationId xmlns:a16="http://schemas.microsoft.com/office/drawing/2014/main" id="{4BF3E0C5-99B0-4467-BDC6-7635C9E1582C}"/>
              </a:ext>
            </a:extLst>
          </p:cNvPr>
          <p:cNvGraphicFramePr>
            <a:graphicFrameLocks noGrp="1"/>
          </p:cNvGraphicFramePr>
          <p:nvPr>
            <p:extLst>
              <p:ext uri="{D42A27DB-BD31-4B8C-83A1-F6EECF244321}">
                <p14:modId xmlns:p14="http://schemas.microsoft.com/office/powerpoint/2010/main" val="4237010204"/>
              </p:ext>
            </p:extLst>
          </p:nvPr>
        </p:nvGraphicFramePr>
        <p:xfrm>
          <a:off x="1638301" y="1985155"/>
          <a:ext cx="6829424" cy="4685885"/>
        </p:xfrm>
        <a:graphic>
          <a:graphicData uri="http://schemas.openxmlformats.org/drawingml/2006/table">
            <a:tbl>
              <a:tblPr/>
              <a:tblGrid>
                <a:gridCol w="1007840">
                  <a:extLst>
                    <a:ext uri="{9D8B030D-6E8A-4147-A177-3AD203B41FA5}">
                      <a16:colId xmlns:a16="http://schemas.microsoft.com/office/drawing/2014/main" val="1775731440"/>
                    </a:ext>
                  </a:extLst>
                </a:gridCol>
                <a:gridCol w="2910792">
                  <a:extLst>
                    <a:ext uri="{9D8B030D-6E8A-4147-A177-3AD203B41FA5}">
                      <a16:colId xmlns:a16="http://schemas.microsoft.com/office/drawing/2014/main" val="4240716379"/>
                    </a:ext>
                  </a:extLst>
                </a:gridCol>
                <a:gridCol w="2910792">
                  <a:extLst>
                    <a:ext uri="{9D8B030D-6E8A-4147-A177-3AD203B41FA5}">
                      <a16:colId xmlns:a16="http://schemas.microsoft.com/office/drawing/2014/main" val="2112423302"/>
                    </a:ext>
                  </a:extLst>
                </a:gridCol>
              </a:tblGrid>
              <a:tr h="270781">
                <a:tc>
                  <a:txBody>
                    <a:bodyPr/>
                    <a:lstStyle/>
                    <a:p>
                      <a:pPr>
                        <a:spcAft>
                          <a:spcPts val="0"/>
                        </a:spcAft>
                      </a:pPr>
                      <a:r>
                        <a:rPr lang="en-US" sz="1800" kern="100">
                          <a:solidFill>
                            <a:srgbClr val="000000"/>
                          </a:solidFill>
                          <a:effectLst/>
                          <a:latin typeface="Times New Roman" panose="02020603050405020304" pitchFamily="18" charset="0"/>
                          <a:ea typeface="標楷體" panose="03000509000000000000" pitchFamily="65" charset="-120"/>
                        </a:rPr>
                        <a:t> </a:t>
                      </a:r>
                      <a:endParaRPr lang="zh-TW" sz="1200" kern="100">
                        <a:effectLst/>
                        <a:latin typeface="Times New Roman" panose="02020603050405020304" pitchFamily="18" charset="0"/>
                        <a:ea typeface="新細明體" panose="02020500000000000000" pitchFamily="18" charset="-120"/>
                      </a:endParaRPr>
                    </a:p>
                  </a:txBody>
                  <a:tcPr marL="14781" marR="14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a:spcAft>
                          <a:spcPts val="0"/>
                        </a:spcAft>
                      </a:pPr>
                      <a:r>
                        <a:rPr lang="zh-TW" altLang="en-US" sz="1800" kern="100" dirty="0">
                          <a:solidFill>
                            <a:srgbClr val="000000"/>
                          </a:solidFill>
                          <a:effectLst/>
                          <a:latin typeface="微軟正黑體" panose="020B0604030504040204" pitchFamily="34" charset="-120"/>
                          <a:ea typeface="微軟正黑體" panose="020B0604030504040204" pitchFamily="34" charset="-120"/>
                        </a:rPr>
                        <a:t>其他計畫</a:t>
                      </a:r>
                      <a:endParaRPr lang="zh-TW" sz="1200" kern="100" dirty="0">
                        <a:effectLst/>
                        <a:latin typeface="微軟正黑體" panose="020B0604030504040204" pitchFamily="34" charset="-120"/>
                        <a:ea typeface="微軟正黑體" panose="020B0604030504040204" pitchFamily="34" charset="-120"/>
                      </a:endParaRPr>
                    </a:p>
                  </a:txBody>
                  <a:tcPr marL="14781" marR="14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800" kern="100">
                          <a:solidFill>
                            <a:srgbClr val="000000"/>
                          </a:solidFill>
                          <a:effectLst/>
                          <a:latin typeface="微軟正黑體" panose="020B0604030504040204" pitchFamily="34" charset="-120"/>
                          <a:ea typeface="微軟正黑體" panose="020B0604030504040204" pitchFamily="34" charset="-120"/>
                        </a:rPr>
                        <a:t>本</a:t>
                      </a:r>
                      <a:r>
                        <a:rPr lang="en-US" sz="1800" kern="100">
                          <a:solidFill>
                            <a:srgbClr val="000000"/>
                          </a:solidFill>
                          <a:effectLst/>
                          <a:latin typeface="微軟正黑體" panose="020B0604030504040204" pitchFamily="34" charset="-120"/>
                          <a:ea typeface="微軟正黑體" panose="020B0604030504040204" pitchFamily="34" charset="-120"/>
                        </a:rPr>
                        <a:t>  </a:t>
                      </a:r>
                      <a:r>
                        <a:rPr lang="zh-TW" sz="1800" kern="100">
                          <a:solidFill>
                            <a:srgbClr val="000000"/>
                          </a:solidFill>
                          <a:effectLst/>
                          <a:latin typeface="微軟正黑體" panose="020B0604030504040204" pitchFamily="34" charset="-120"/>
                          <a:ea typeface="微軟正黑體" panose="020B0604030504040204" pitchFamily="34" charset="-120"/>
                        </a:rPr>
                        <a:t>次</a:t>
                      </a:r>
                      <a:endParaRPr lang="zh-TW" sz="1200" kern="100">
                        <a:effectLst/>
                        <a:latin typeface="微軟正黑體" panose="020B0604030504040204" pitchFamily="34" charset="-120"/>
                        <a:ea typeface="微軟正黑體" panose="020B0604030504040204" pitchFamily="34" charset="-120"/>
                      </a:endParaRPr>
                    </a:p>
                  </a:txBody>
                  <a:tcPr marL="14781" marR="14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7884618"/>
                  </a:ext>
                </a:extLst>
              </a:tr>
              <a:tr h="541562">
                <a:tc>
                  <a:txBody>
                    <a:bodyPr/>
                    <a:lstStyle/>
                    <a:p>
                      <a:pPr algn="ctr">
                        <a:spcAft>
                          <a:spcPts val="0"/>
                        </a:spcAft>
                      </a:pPr>
                      <a:r>
                        <a:rPr lang="zh-TW" sz="1800" kern="100">
                          <a:solidFill>
                            <a:srgbClr val="000000"/>
                          </a:solidFill>
                          <a:effectLst/>
                          <a:latin typeface="微軟正黑體" panose="020B0604030504040204" pitchFamily="34" charset="-120"/>
                          <a:ea typeface="微軟正黑體" panose="020B0604030504040204" pitchFamily="34" charset="-120"/>
                        </a:rPr>
                        <a:t>計畫名稱</a:t>
                      </a:r>
                      <a:endParaRPr lang="zh-TW" sz="1200" kern="100">
                        <a:effectLst/>
                        <a:latin typeface="微軟正黑體" panose="020B0604030504040204" pitchFamily="34" charset="-120"/>
                        <a:ea typeface="微軟正黑體" panose="020B0604030504040204" pitchFamily="34" charset="-120"/>
                      </a:endParaRPr>
                    </a:p>
                  </a:txBody>
                  <a:tcPr marL="14781" marR="147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kern="100" dirty="0">
                          <a:solidFill>
                            <a:srgbClr val="000000"/>
                          </a:solidFill>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endParaRPr>
                    </a:p>
                  </a:txBody>
                  <a:tcPr marL="14781" marR="147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kern="100" dirty="0">
                          <a:solidFill>
                            <a:srgbClr val="000000"/>
                          </a:solidFill>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endParaRPr>
                    </a:p>
                  </a:txBody>
                  <a:tcPr marL="14781" marR="147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7808078"/>
                  </a:ext>
                </a:extLst>
              </a:tr>
              <a:tr h="3870003">
                <a:tc>
                  <a:txBody>
                    <a:bodyPr/>
                    <a:lstStyle/>
                    <a:p>
                      <a:pPr algn="ctr">
                        <a:spcAft>
                          <a:spcPts val="0"/>
                        </a:spcAft>
                      </a:pPr>
                      <a:r>
                        <a:rPr lang="zh-TW" sz="1800" kern="100" dirty="0">
                          <a:solidFill>
                            <a:srgbClr val="000000"/>
                          </a:solidFill>
                          <a:effectLst/>
                          <a:latin typeface="微軟正黑體" panose="020B0604030504040204" pitchFamily="34" charset="-120"/>
                          <a:ea typeface="微軟正黑體" panose="020B0604030504040204" pitchFamily="34" charset="-120"/>
                        </a:rPr>
                        <a:t>計畫內容</a:t>
                      </a:r>
                      <a:endParaRPr lang="zh-TW" sz="1200" kern="100" dirty="0">
                        <a:effectLst/>
                        <a:latin typeface="微軟正黑體" panose="020B0604030504040204" pitchFamily="34" charset="-120"/>
                        <a:ea typeface="微軟正黑體" panose="020B0604030504040204" pitchFamily="34" charset="-120"/>
                      </a:endParaRPr>
                    </a:p>
                  </a:txBody>
                  <a:tcPr marL="14781" marR="147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kern="100" dirty="0">
                          <a:solidFill>
                            <a:srgbClr val="000000"/>
                          </a:solidFill>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endParaRPr>
                    </a:p>
                  </a:txBody>
                  <a:tcPr marL="14781" marR="147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800" kern="100" dirty="0">
                          <a:solidFill>
                            <a:srgbClr val="000000"/>
                          </a:solidFill>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endParaRPr>
                    </a:p>
                  </a:txBody>
                  <a:tcPr marL="14781" marR="147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2581563"/>
                  </a:ext>
                </a:extLst>
              </a:tr>
            </a:tbl>
          </a:graphicData>
        </a:graphic>
      </p:graphicFrame>
      <p:sp>
        <p:nvSpPr>
          <p:cNvPr id="6" name="Rectangle 1">
            <a:extLst>
              <a:ext uri="{FF2B5EF4-FFF2-40B4-BE49-F238E27FC236}">
                <a16:creationId xmlns:a16="http://schemas.microsoft.com/office/drawing/2014/main" id="{19824EDF-B8AC-4D67-A947-5F55D56C2228}"/>
              </a:ext>
            </a:extLst>
          </p:cNvPr>
          <p:cNvSpPr>
            <a:spLocks noChangeArrowheads="1"/>
          </p:cNvSpPr>
          <p:nvPr/>
        </p:nvSpPr>
        <p:spPr bwMode="auto">
          <a:xfrm>
            <a:off x="895350" y="1064225"/>
            <a:ext cx="848677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55600" algn="l" defTabSz="914400" rtl="0" eaLnBrk="0" fontAlgn="base" latinLnBrk="0" hangingPunct="0">
              <a:lnSpc>
                <a:spcPct val="100000"/>
              </a:lnSpc>
              <a:spcBef>
                <a:spcPct val="0"/>
              </a:spcBef>
              <a:spcAft>
                <a:spcPct val="0"/>
              </a:spcAft>
              <a:buClrTx/>
              <a:buSzTx/>
              <a:buFontTx/>
              <a:buNone/>
              <a:tabLst/>
            </a:pPr>
            <a:r>
              <a:rPr kumimoji="0" lang="zh-TW" altLang="zh-TW" sz="18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本次申請主要計畫內容與</a:t>
            </a:r>
            <a:r>
              <a:rPr kumimoji="0" lang="zh-TW" altLang="en-US" sz="18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其他計畫</a:t>
            </a:r>
            <a:r>
              <a:rPr kumimoji="0" lang="zh-TW" altLang="zh-TW" sz="18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申請之差異：</a:t>
            </a:r>
            <a:endParaRPr kumimoji="0" lang="zh-TW" altLang="zh-TW" sz="8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TW" altLang="zh-TW" sz="14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註：</a:t>
            </a:r>
            <a:r>
              <a:rPr kumimoji="0" lang="en-US" altLang="zh-TW" sz="14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1.</a:t>
            </a:r>
            <a:r>
              <a:rPr kumimoji="0" lang="zh-TW" altLang="en-US" sz="14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「計畫內容」欄請註明計畫書章節</a:t>
            </a:r>
            <a:r>
              <a:rPr kumimoji="0" lang="en-US" altLang="zh-TW" sz="14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kumimoji="0" lang="zh-TW" altLang="en-US" sz="14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如：技術目標、預期效益、計畫架構等</a:t>
            </a:r>
            <a:r>
              <a:rPr kumimoji="0" lang="en-US" altLang="zh-TW" sz="14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kumimoji="0" lang="zh-TW" altLang="en-US" sz="14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endParaRPr kumimoji="0" lang="zh-TW" altLang="en-US" sz="7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en-US" sz="14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                 </a:t>
            </a:r>
            <a:r>
              <a:rPr kumimoji="0" lang="en-US" altLang="zh-TW" sz="14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2. </a:t>
            </a:r>
            <a:r>
              <a:rPr kumimoji="0" lang="zh-TW" altLang="en-US" sz="1400" b="0" i="0" u="none" strike="noStrike"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Times New Roman" panose="02020603050405020304" pitchFamily="18" charset="0"/>
              </a:rPr>
              <a:t>若技術項目不同，請概述本次及上次申請之技術內容，若相似，請說明計畫書之主要差異。</a:t>
            </a:r>
            <a:endParaRPr kumimoji="0" lang="zh-TW" altLang="en-US" sz="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TW" altLang="en-US" sz="18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526551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E2903130-D051-476F-BE06-7E023D1E3AF7}"/>
              </a:ext>
            </a:extLst>
          </p:cNvPr>
          <p:cNvSpPr>
            <a:spLocks noGrp="1"/>
          </p:cNvSpPr>
          <p:nvPr>
            <p:ph type="sldNum" sz="quarter" idx="12"/>
          </p:nvPr>
        </p:nvSpPr>
        <p:spPr/>
        <p:txBody>
          <a:bodyPr/>
          <a:lstStyle/>
          <a:p>
            <a:pPr>
              <a:defRPr/>
            </a:pPr>
            <a:fld id="{41891D65-17B4-4C4B-865B-282D95EFB1B0}" type="slidenum">
              <a:rPr lang="zh-TW" altLang="en-US" smtClean="0">
                <a:ea typeface="標楷體"/>
              </a:rPr>
              <a:pPr>
                <a:defRPr/>
              </a:pPr>
              <a:t>11</a:t>
            </a:fld>
            <a:endParaRPr lang="zh-TW" altLang="en-US">
              <a:ea typeface="標楷體"/>
            </a:endParaRPr>
          </a:p>
        </p:txBody>
      </p:sp>
      <p:sp>
        <p:nvSpPr>
          <p:cNvPr id="3" name="Rectangle 2">
            <a:extLst>
              <a:ext uri="{FF2B5EF4-FFF2-40B4-BE49-F238E27FC236}">
                <a16:creationId xmlns:a16="http://schemas.microsoft.com/office/drawing/2014/main" id="{B071BC00-DE12-4548-B765-292ED67A7D02}"/>
              </a:ext>
            </a:extLst>
          </p:cNvPr>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TW" altLang="en-US" sz="3600" kern="0" dirty="0">
                <a:solidFill>
                  <a:schemeClr val="accent5">
                    <a:lumMod val="50000"/>
                  </a:schemeClr>
                </a:solidFill>
              </a:rPr>
              <a:t>附件二 其他</a:t>
            </a:r>
          </a:p>
        </p:txBody>
      </p:sp>
      <p:sp>
        <p:nvSpPr>
          <p:cNvPr id="4" name="語音泡泡: 矩形 3">
            <a:extLst>
              <a:ext uri="{FF2B5EF4-FFF2-40B4-BE49-F238E27FC236}">
                <a16:creationId xmlns:a16="http://schemas.microsoft.com/office/drawing/2014/main" id="{F1C9A168-2A35-42C3-A8EA-698CDDF318E1}"/>
              </a:ext>
            </a:extLst>
          </p:cNvPr>
          <p:cNvSpPr/>
          <p:nvPr/>
        </p:nvSpPr>
        <p:spPr>
          <a:xfrm>
            <a:off x="2514646" y="2524294"/>
            <a:ext cx="4336610" cy="1573241"/>
          </a:xfrm>
          <a:prstGeom prst="wedgeRectCallout">
            <a:avLst/>
          </a:prstGeom>
          <a:solidFill>
            <a:srgbClr val="FFFF0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solidFill>
                  <a:srgbClr val="7030A0"/>
                </a:solidFill>
                <a:latin typeface="微軟正黑體" panose="020B0604030504040204" pitchFamily="34" charset="-120"/>
                <a:ea typeface="微軟正黑體" panose="020B0604030504040204" pitchFamily="34" charset="-120"/>
              </a:rPr>
              <a:t>可置入其他</a:t>
            </a:r>
            <a:r>
              <a:rPr lang="zh-CN" altLang="en-US" dirty="0">
                <a:solidFill>
                  <a:srgbClr val="7030A0"/>
                </a:solidFill>
                <a:latin typeface="微軟正黑體" panose="020B0604030504040204" pitchFamily="34" charset="-120"/>
                <a:ea typeface="微軟正黑體" panose="020B0604030504040204" pitchFamily="34" charset="-120"/>
              </a:rPr>
              <a:t>加分項目</a:t>
            </a:r>
            <a:endParaRPr lang="en-US" altLang="zh-TW" dirty="0">
              <a:solidFill>
                <a:srgbClr val="7030A0"/>
              </a:solidFill>
              <a:latin typeface="微軟正黑體" panose="020B0604030504040204" pitchFamily="34" charset="-120"/>
              <a:ea typeface="微軟正黑體" panose="020B0604030504040204" pitchFamily="34" charset="-120"/>
            </a:endParaRPr>
          </a:p>
          <a:p>
            <a:pPr algn="ctr"/>
            <a:r>
              <a:rPr lang="zh-TW" altLang="en-US" dirty="0">
                <a:solidFill>
                  <a:srgbClr val="7030A0"/>
                </a:solidFill>
                <a:latin typeface="微軟正黑體" panose="020B0604030504040204" pitchFamily="34" charset="-120"/>
                <a:ea typeface="微軟正黑體" panose="020B0604030504040204" pitchFamily="34" charset="-120"/>
              </a:rPr>
              <a:t>優先補助參考證明文件</a:t>
            </a:r>
          </a:p>
        </p:txBody>
      </p:sp>
    </p:spTree>
    <p:extLst>
      <p:ext uri="{BB962C8B-B14F-4D97-AF65-F5344CB8AC3E}">
        <p14:creationId xmlns:p14="http://schemas.microsoft.com/office/powerpoint/2010/main" val="1398869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TW" altLang="en-US" sz="3600" kern="0" dirty="0">
                <a:solidFill>
                  <a:schemeClr val="accent5">
                    <a:lumMod val="50000"/>
                  </a:schemeClr>
                </a:solidFill>
              </a:rPr>
              <a:t>簡報大綱</a:t>
            </a:r>
          </a:p>
        </p:txBody>
      </p:sp>
      <p:sp>
        <p:nvSpPr>
          <p:cNvPr id="7" name="投影片編號版面配置區 3"/>
          <p:cNvSpPr txBox="1">
            <a:spLocks/>
          </p:cNvSpPr>
          <p:nvPr/>
        </p:nvSpPr>
        <p:spPr>
          <a:xfrm>
            <a:off x="7842250" y="6524180"/>
            <a:ext cx="2063750" cy="333820"/>
          </a:xfrm>
          <a:prstGeom prst="rect">
            <a:avLst/>
          </a:prstGeom>
        </p:spPr>
        <p:txBody>
          <a:bodyPr/>
          <a:lstStyle>
            <a:defPPr lvl="0">
              <a:defRPr lang="zh-TW"/>
            </a:defPPr>
            <a:lvl1pPr lvl="0"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1pPr>
            <a:lvl2pPr marL="457200" lvl="1"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2pPr>
            <a:lvl3pPr marL="914400" lvl="2"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3pPr>
            <a:lvl4pPr marL="1371600" lvl="3"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4pPr>
            <a:lvl5pPr marL="1828800" lvl="4" algn="l" rtl="0" fontAlgn="base">
              <a:spcBef>
                <a:spcPct val="0"/>
              </a:spcBef>
              <a:spcAft>
                <a:spcPct val="0"/>
              </a:spcAft>
              <a:defRPr kumimoji="1" sz="2400" b="1" kern="1200">
                <a:solidFill>
                  <a:schemeClr val="tx1"/>
                </a:solidFill>
                <a:latin typeface="標楷體" pitchFamily="65" charset="-120"/>
                <a:ea typeface="標楷體" pitchFamily="65" charset="-120"/>
                <a:cs typeface="+mn-cs"/>
              </a:defRPr>
            </a:lvl5pPr>
            <a:lvl6pPr marL="2286000" lvl="5" algn="l" defTabSz="914400" rtl="0" eaLnBrk="1" latinLnBrk="0" hangingPunct="1">
              <a:defRPr kumimoji="1" sz="2400" b="1" kern="1200">
                <a:solidFill>
                  <a:schemeClr val="tx1"/>
                </a:solidFill>
                <a:latin typeface="標楷體" pitchFamily="65" charset="-120"/>
                <a:ea typeface="標楷體" pitchFamily="65" charset="-120"/>
                <a:cs typeface="+mn-cs"/>
              </a:defRPr>
            </a:lvl6pPr>
            <a:lvl7pPr marL="2743200" lvl="6" algn="l" defTabSz="914400" rtl="0" eaLnBrk="1" latinLnBrk="0" hangingPunct="1">
              <a:defRPr kumimoji="1" sz="2400" b="1" kern="1200">
                <a:solidFill>
                  <a:schemeClr val="tx1"/>
                </a:solidFill>
                <a:latin typeface="標楷體" pitchFamily="65" charset="-120"/>
                <a:ea typeface="標楷體" pitchFamily="65" charset="-120"/>
                <a:cs typeface="+mn-cs"/>
              </a:defRPr>
            </a:lvl7pPr>
            <a:lvl8pPr marL="3200400" lvl="7" algn="l" defTabSz="914400" rtl="0" eaLnBrk="1" latinLnBrk="0" hangingPunct="1">
              <a:defRPr kumimoji="1" sz="2400" b="1" kern="1200">
                <a:solidFill>
                  <a:schemeClr val="tx1"/>
                </a:solidFill>
                <a:latin typeface="標楷體" pitchFamily="65" charset="-120"/>
                <a:ea typeface="標楷體" pitchFamily="65" charset="-120"/>
                <a:cs typeface="+mn-cs"/>
              </a:defRPr>
            </a:lvl8pPr>
            <a:lvl9pPr marL="3657600" lvl="8" algn="l" defTabSz="914400" rtl="0" eaLnBrk="1" latinLnBrk="0" hangingPunct="1">
              <a:defRPr kumimoji="1" sz="2400" b="1" kern="1200">
                <a:solidFill>
                  <a:schemeClr val="tx1"/>
                </a:solidFill>
                <a:latin typeface="標楷體" pitchFamily="65" charset="-120"/>
                <a:ea typeface="標楷體" pitchFamily="65" charset="-120"/>
                <a:cs typeface="+mn-cs"/>
              </a:defRPr>
            </a:lvl9pPr>
          </a:lstStyle>
          <a:p>
            <a:pPr algn="r"/>
            <a:r>
              <a:rPr lang="en-US" altLang="zh-TW" sz="1400" dirty="0"/>
              <a:t> </a:t>
            </a:r>
            <a:fld id="{31CB5F36-9976-4ADA-991D-41FF0EF969CC}" type="slidenum">
              <a:rPr lang="en-US" altLang="zh-TW" sz="1200" smtClean="0">
                <a:latin typeface="微軟正黑體" pitchFamily="34" charset="-120"/>
                <a:ea typeface="微軟正黑體" pitchFamily="34" charset="-120"/>
              </a:rPr>
              <a:pPr algn="r"/>
              <a:t>1</a:t>
            </a:fld>
            <a:endParaRPr lang="en-US" altLang="zh-TW" sz="1200" dirty="0">
              <a:latin typeface="微軟正黑體" pitchFamily="34" charset="-120"/>
              <a:ea typeface="微軟正黑體" pitchFamily="34" charset="-120"/>
            </a:endParaRPr>
          </a:p>
        </p:txBody>
      </p:sp>
      <p:sp>
        <p:nvSpPr>
          <p:cNvPr id="6" name="內容版面配置區 2"/>
          <p:cNvSpPr txBox="1">
            <a:spLocks/>
          </p:cNvSpPr>
          <p:nvPr/>
        </p:nvSpPr>
        <p:spPr>
          <a:xfrm>
            <a:off x="351615" y="1034505"/>
            <a:ext cx="9376388" cy="4402011"/>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fontAlgn="auto">
              <a:spcBef>
                <a:spcPts val="200"/>
              </a:spcBef>
              <a:spcAft>
                <a:spcPts val="0"/>
              </a:spcAft>
              <a:buNone/>
            </a:pPr>
            <a:r>
              <a:rPr kumimoji="0" lang="zh-TW" altLang="en-US" sz="2000" b="0" dirty="0">
                <a:latin typeface="微軟正黑體" panose="020B0604030504040204" pitchFamily="34" charset="-120"/>
                <a:ea typeface="微軟正黑體" panose="020B0604030504040204" pitchFamily="34" charset="-120"/>
              </a:rPr>
              <a:t>壹、公司概況</a:t>
            </a:r>
            <a:r>
              <a:rPr kumimoji="0" lang="en-US" altLang="zh-TW" sz="2000" b="0" dirty="0">
                <a:latin typeface="微軟正黑體" panose="020B0604030504040204" pitchFamily="34" charset="-120"/>
                <a:ea typeface="微軟正黑體" panose="020B0604030504040204" pitchFamily="34" charset="-120"/>
              </a:rPr>
              <a:t>(</a:t>
            </a:r>
            <a:r>
              <a:rPr kumimoji="0" lang="zh-CN" altLang="en-US" sz="2000" b="0" dirty="0">
                <a:latin typeface="微軟正黑體" panose="020B0604030504040204" pitchFamily="34" charset="-120"/>
                <a:ea typeface="微軟正黑體" panose="020B0604030504040204" pitchFamily="34" charset="-120"/>
              </a:rPr>
              <a:t>例如</a:t>
            </a:r>
            <a:r>
              <a:rPr kumimoji="0" lang="zh-TW" altLang="en-US" sz="2000" b="0" dirty="0">
                <a:latin typeface="微軟正黑體" panose="020B0604030504040204" pitchFamily="34" charset="-120"/>
                <a:ea typeface="微軟正黑體" panose="020B0604030504040204" pitchFamily="34" charset="-120"/>
              </a:rPr>
              <a:t>基本資料、營運及財務狀況、</a:t>
            </a:r>
            <a:r>
              <a:rPr kumimoji="0" lang="zh-TW" altLang="en-US" sz="2000" b="0" dirty="0">
                <a:solidFill>
                  <a:srgbClr val="FF0000"/>
                </a:solidFill>
                <a:latin typeface="微軟正黑體" panose="020B0604030504040204" pitchFamily="34" charset="-120"/>
                <a:ea typeface="微軟正黑體" panose="020B0604030504040204" pitchFamily="34" charset="-120"/>
              </a:rPr>
              <a:t>接班人簡介</a:t>
            </a:r>
            <a:r>
              <a:rPr kumimoji="0" lang="zh-TW" altLang="en-US" sz="2000" b="0" dirty="0">
                <a:latin typeface="微軟正黑體" panose="020B0604030504040204" pitchFamily="34" charset="-120"/>
                <a:ea typeface="微軟正黑體" panose="020B0604030504040204" pitchFamily="34" charset="-120"/>
              </a:rPr>
              <a:t>等</a:t>
            </a:r>
            <a:r>
              <a:rPr kumimoji="0" lang="en-US" altLang="zh-TW" sz="2000" b="0" dirty="0">
                <a:latin typeface="微軟正黑體" panose="020B0604030504040204" pitchFamily="34" charset="-120"/>
                <a:ea typeface="微軟正黑體" panose="020B0604030504040204" pitchFamily="34" charset="-120"/>
              </a:rPr>
              <a:t>)</a:t>
            </a:r>
          </a:p>
          <a:p>
            <a:pPr marL="0" indent="0" fontAlgn="auto">
              <a:spcBef>
                <a:spcPts val="200"/>
              </a:spcBef>
              <a:spcAft>
                <a:spcPts val="0"/>
              </a:spcAft>
              <a:buNone/>
            </a:pPr>
            <a:r>
              <a:rPr kumimoji="0" lang="zh-TW" altLang="en-US" sz="2000" b="0" dirty="0">
                <a:latin typeface="微軟正黑體" panose="020B0604030504040204" pitchFamily="34" charset="-120"/>
                <a:ea typeface="微軟正黑體" panose="020B0604030504040204" pitchFamily="34" charset="-120"/>
              </a:rPr>
              <a:t>貳、計畫內容、團隊組成與可行性分析</a:t>
            </a:r>
            <a:endParaRPr kumimoji="0" lang="en-US" altLang="zh-TW" sz="2000" b="0" dirty="0">
              <a:latin typeface="微軟正黑體" panose="020B0604030504040204" pitchFamily="34" charset="-120"/>
              <a:ea typeface="微軟正黑體" panose="020B0604030504040204" pitchFamily="34" charset="-120"/>
            </a:endParaRPr>
          </a:p>
          <a:p>
            <a:pPr marL="0" indent="0" fontAlgn="auto">
              <a:spcBef>
                <a:spcPts val="200"/>
              </a:spcBef>
              <a:spcAft>
                <a:spcPts val="0"/>
              </a:spcAft>
              <a:buNone/>
            </a:pPr>
            <a:r>
              <a:rPr kumimoji="0" lang="en-US" altLang="zh-TW" sz="2000" b="0" dirty="0">
                <a:latin typeface="微軟正黑體" panose="020B0604030504040204" pitchFamily="34" charset="-120"/>
                <a:ea typeface="微軟正黑體" panose="020B0604030504040204" pitchFamily="34" charset="-120"/>
              </a:rPr>
              <a:t>   </a:t>
            </a:r>
            <a:r>
              <a:rPr kumimoji="0" lang="zh-TW" altLang="en-US" sz="2000" b="0" dirty="0">
                <a:latin typeface="微軟正黑體" panose="020B0604030504040204" pitchFamily="34" charset="-120"/>
                <a:ea typeface="微軟正黑體" panose="020B0604030504040204" pitchFamily="34" charset="-120"/>
              </a:rPr>
              <a:t>一、轉型策略藍圖規劃構想  </a:t>
            </a:r>
            <a:r>
              <a:rPr kumimoji="0" lang="en-US" altLang="zh-TW" sz="2000" b="0" dirty="0">
                <a:latin typeface="微軟正黑體" panose="020B0604030504040204" pitchFamily="34" charset="-120"/>
                <a:ea typeface="微軟正黑體" panose="020B0604030504040204" pitchFamily="34" charset="-120"/>
              </a:rPr>
              <a:t>(</a:t>
            </a:r>
            <a:r>
              <a:rPr kumimoji="0" lang="zh-TW" altLang="en-US" sz="2000" b="0" dirty="0">
                <a:latin typeface="微軟正黑體" panose="020B0604030504040204" pitchFamily="34" charset="-120"/>
                <a:ea typeface="微軟正黑體" panose="020B0604030504040204" pitchFamily="34" charset="-120"/>
              </a:rPr>
              <a:t>現況分析與轉型目標設定、概念驗證</a:t>
            </a:r>
            <a:r>
              <a:rPr kumimoji="0" lang="en-US" altLang="zh-TW" sz="2000" b="0" dirty="0">
                <a:latin typeface="微軟正黑體" panose="020B0604030504040204" pitchFamily="34" charset="-120"/>
                <a:ea typeface="微軟正黑體" panose="020B0604030504040204" pitchFamily="34" charset="-120"/>
              </a:rPr>
              <a:t>(POC)</a:t>
            </a:r>
            <a:r>
              <a:rPr kumimoji="0" lang="zh-CN" altLang="en-US" sz="2000" b="0" dirty="0">
                <a:latin typeface="微軟正黑體" panose="020B0604030504040204" pitchFamily="34" charset="-120"/>
                <a:ea typeface="微軟正黑體" panose="020B0604030504040204" pitchFamily="34" charset="-120"/>
              </a:rPr>
              <a:t>規劃</a:t>
            </a:r>
            <a:r>
              <a:rPr kumimoji="0" lang="en-US" altLang="zh-TW" sz="2000" b="0" dirty="0">
                <a:latin typeface="微軟正黑體" panose="020B0604030504040204" pitchFamily="34" charset="-120"/>
                <a:ea typeface="微軟正黑體" panose="020B0604030504040204" pitchFamily="34" charset="-120"/>
              </a:rPr>
              <a:t>)</a:t>
            </a:r>
          </a:p>
          <a:p>
            <a:pPr marL="0" indent="0" fontAlgn="auto">
              <a:spcBef>
                <a:spcPts val="200"/>
              </a:spcBef>
              <a:spcAft>
                <a:spcPts val="0"/>
              </a:spcAft>
              <a:buNone/>
            </a:pPr>
            <a:r>
              <a:rPr kumimoji="0" lang="en-US" altLang="zh-TW" sz="2000" b="0" dirty="0">
                <a:latin typeface="微軟正黑體" panose="020B0604030504040204" pitchFamily="34" charset="-120"/>
                <a:ea typeface="微軟正黑體" panose="020B0604030504040204" pitchFamily="34" charset="-120"/>
              </a:rPr>
              <a:t>   </a:t>
            </a:r>
            <a:r>
              <a:rPr kumimoji="0" lang="zh-TW" altLang="en-US" sz="2000" b="0" dirty="0">
                <a:latin typeface="微軟正黑體" panose="020B0604030504040204" pitchFamily="34" charset="-120"/>
                <a:ea typeface="微軟正黑體" panose="020B0604030504040204" pitchFamily="34" charset="-120"/>
              </a:rPr>
              <a:t>二、團隊組成與可行性分析</a:t>
            </a:r>
            <a:endParaRPr kumimoji="0" lang="en-US" altLang="zh-TW" sz="2000" b="0" dirty="0">
              <a:latin typeface="微軟正黑體" panose="020B0604030504040204" pitchFamily="34" charset="-120"/>
              <a:ea typeface="微軟正黑體" panose="020B0604030504040204" pitchFamily="34" charset="-120"/>
            </a:endParaRPr>
          </a:p>
          <a:p>
            <a:pPr marL="0" indent="0" fontAlgn="auto">
              <a:spcBef>
                <a:spcPts val="200"/>
              </a:spcBef>
              <a:spcAft>
                <a:spcPts val="0"/>
              </a:spcAft>
              <a:buNone/>
            </a:pPr>
            <a:r>
              <a:rPr kumimoji="0" lang="en-US" altLang="zh-TW" sz="2000" b="0" dirty="0">
                <a:latin typeface="微軟正黑體" panose="020B0604030504040204" pitchFamily="34" charset="-120"/>
                <a:ea typeface="微軟正黑體" panose="020B0604030504040204" pitchFamily="34" charset="-120"/>
              </a:rPr>
              <a:t>       (</a:t>
            </a:r>
            <a:r>
              <a:rPr kumimoji="0" lang="zh-TW" altLang="en-US" sz="2000" b="0" dirty="0">
                <a:latin typeface="微軟正黑體" panose="020B0604030504040204" pitchFamily="34" charset="-120"/>
                <a:ea typeface="微軟正黑體" panose="020B0604030504040204" pitchFamily="34" charset="-120"/>
              </a:rPr>
              <a:t>一</a:t>
            </a:r>
            <a:r>
              <a:rPr kumimoji="0" lang="en-US" altLang="zh-TW" sz="2000" b="0" dirty="0">
                <a:latin typeface="微軟正黑體" panose="020B0604030504040204" pitchFamily="34" charset="-120"/>
                <a:ea typeface="微軟正黑體" panose="020B0604030504040204" pitchFamily="34" charset="-120"/>
              </a:rPr>
              <a:t>)</a:t>
            </a:r>
            <a:r>
              <a:rPr kumimoji="0" lang="zh-TW" altLang="en-US" sz="2000" b="0" dirty="0">
                <a:latin typeface="微軟正黑體" panose="020B0604030504040204" pitchFamily="34" charset="-120"/>
                <a:ea typeface="微軟正黑體" panose="020B0604030504040204" pitchFamily="34" charset="-120"/>
              </a:rPr>
              <a:t>團隊組成</a:t>
            </a:r>
            <a:r>
              <a:rPr kumimoji="0" lang="en-US" altLang="zh-TW" sz="2000" b="0" dirty="0">
                <a:latin typeface="微軟正黑體" panose="020B0604030504040204" pitchFamily="34" charset="-120"/>
                <a:ea typeface="微軟正黑體" panose="020B0604030504040204" pitchFamily="34" charset="-120"/>
              </a:rPr>
              <a:t>(</a:t>
            </a:r>
            <a:r>
              <a:rPr kumimoji="0" lang="zh-TW" altLang="en-US" sz="2000" b="0" dirty="0">
                <a:latin typeface="微軟正黑體" panose="020B0604030504040204" pitchFamily="34" charset="-120"/>
                <a:ea typeface="微軟正黑體" panose="020B0604030504040204" pitchFamily="34" charset="-120"/>
              </a:rPr>
              <a:t>接班傳承規劃、計畫團隊組成、委外業者</a:t>
            </a:r>
            <a:r>
              <a:rPr kumimoji="0" lang="en-US" altLang="zh-TW" sz="2000" b="0" dirty="0">
                <a:latin typeface="微軟正黑體" panose="020B0604030504040204" pitchFamily="34" charset="-120"/>
                <a:ea typeface="微軟正黑體" panose="020B0604030504040204" pitchFamily="34" charset="-120"/>
              </a:rPr>
              <a:t>)</a:t>
            </a:r>
          </a:p>
          <a:p>
            <a:pPr marL="0" indent="0" fontAlgn="auto">
              <a:spcBef>
                <a:spcPts val="200"/>
              </a:spcBef>
              <a:spcAft>
                <a:spcPts val="0"/>
              </a:spcAft>
              <a:buNone/>
            </a:pPr>
            <a:r>
              <a:rPr kumimoji="0" lang="en-US" altLang="zh-TW" sz="2000" b="0" dirty="0">
                <a:latin typeface="微軟正黑體" panose="020B0604030504040204" pitchFamily="34" charset="-120"/>
                <a:ea typeface="微軟正黑體" panose="020B0604030504040204" pitchFamily="34" charset="-120"/>
              </a:rPr>
              <a:t>       (</a:t>
            </a:r>
            <a:r>
              <a:rPr kumimoji="0" lang="zh-TW" altLang="en-US" sz="2000" b="0" dirty="0">
                <a:latin typeface="微軟正黑體" panose="020B0604030504040204" pitchFamily="34" charset="-120"/>
                <a:ea typeface="微軟正黑體" panose="020B0604030504040204" pitchFamily="34" charset="-120"/>
              </a:rPr>
              <a:t>二</a:t>
            </a:r>
            <a:r>
              <a:rPr kumimoji="0" lang="en-US" altLang="zh-TW" sz="2000" b="0" dirty="0">
                <a:latin typeface="微軟正黑體" panose="020B0604030504040204" pitchFamily="34" charset="-120"/>
                <a:ea typeface="微軟正黑體" panose="020B0604030504040204" pitchFamily="34" charset="-120"/>
              </a:rPr>
              <a:t>)</a:t>
            </a:r>
            <a:r>
              <a:rPr kumimoji="0" lang="zh-TW" altLang="en-US" sz="2000" b="0" dirty="0">
                <a:latin typeface="微軟正黑體" panose="020B0604030504040204" pitchFamily="34" charset="-120"/>
                <a:ea typeface="微軟正黑體" panose="020B0604030504040204" pitchFamily="34" charset="-120"/>
              </a:rPr>
              <a:t>可行性分析</a:t>
            </a:r>
            <a:r>
              <a:rPr kumimoji="0" lang="en-US" altLang="zh-TW" sz="2000" b="0" dirty="0">
                <a:latin typeface="微軟正黑體" panose="020B0604030504040204" pitchFamily="34" charset="-120"/>
                <a:ea typeface="微軟正黑體" panose="020B0604030504040204" pitchFamily="34" charset="-120"/>
              </a:rPr>
              <a:t>(</a:t>
            </a:r>
            <a:r>
              <a:rPr kumimoji="0" lang="zh-TW" altLang="en-US" sz="2000" b="0" dirty="0">
                <a:latin typeface="微軟正黑體" panose="020B0604030504040204" pitchFamily="34" charset="-120"/>
                <a:ea typeface="微軟正黑體" panose="020B0604030504040204" pitchFamily="34" charset="-120"/>
              </a:rPr>
              <a:t>計畫架構、數位準備度 、 預估效益 、風險評估、經費、人力</a:t>
            </a:r>
            <a:endParaRPr kumimoji="0" lang="en-US" altLang="zh-TW" sz="2000" b="0" dirty="0">
              <a:latin typeface="微軟正黑體" panose="020B0604030504040204" pitchFamily="34" charset="-120"/>
              <a:ea typeface="微軟正黑體" panose="020B0604030504040204" pitchFamily="34" charset="-120"/>
            </a:endParaRPr>
          </a:p>
          <a:p>
            <a:pPr marL="0" indent="0" fontAlgn="auto">
              <a:spcBef>
                <a:spcPts val="200"/>
              </a:spcBef>
              <a:spcAft>
                <a:spcPts val="0"/>
              </a:spcAft>
              <a:buNone/>
            </a:pPr>
            <a:r>
              <a:rPr kumimoji="0" lang="en-US" altLang="zh-TW" sz="2000" b="0" dirty="0">
                <a:latin typeface="微軟正黑體" panose="020B0604030504040204" pitchFamily="34" charset="-120"/>
                <a:ea typeface="微軟正黑體" panose="020B0604030504040204" pitchFamily="34" charset="-120"/>
              </a:rPr>
              <a:t>             </a:t>
            </a:r>
            <a:r>
              <a:rPr kumimoji="0" lang="zh-TW" altLang="en-US" sz="2000" b="0" dirty="0">
                <a:latin typeface="微軟正黑體" panose="020B0604030504040204" pitchFamily="34" charset="-120"/>
                <a:ea typeface="微軟正黑體" panose="020B0604030504040204" pitchFamily="34" charset="-120"/>
              </a:rPr>
              <a:t>編列合理性</a:t>
            </a:r>
            <a:r>
              <a:rPr kumimoji="0" lang="en-US" altLang="zh-TW" sz="2000" b="0" dirty="0">
                <a:latin typeface="微軟正黑體" panose="020B0604030504040204" pitchFamily="34" charset="-120"/>
                <a:ea typeface="微軟正黑體" panose="020B0604030504040204" pitchFamily="34" charset="-120"/>
              </a:rPr>
              <a:t>)</a:t>
            </a:r>
          </a:p>
          <a:p>
            <a:pPr marL="0" indent="0" fontAlgn="auto">
              <a:spcBef>
                <a:spcPts val="200"/>
              </a:spcBef>
              <a:spcAft>
                <a:spcPts val="0"/>
              </a:spcAft>
              <a:buNone/>
            </a:pPr>
            <a:r>
              <a:rPr kumimoji="0" lang="zh-TW" altLang="en-US" sz="2000" b="0" dirty="0">
                <a:latin typeface="微軟正黑體" panose="020B0604030504040204" pitchFamily="34" charset="-120"/>
                <a:ea typeface="微軟正黑體" panose="020B0604030504040204" pitchFamily="34" charset="-120"/>
              </a:rPr>
              <a:t>參、計畫執行查核點說明與經費需求</a:t>
            </a:r>
            <a:endParaRPr kumimoji="0" lang="en-US" altLang="zh-TW" sz="2000" b="0" dirty="0">
              <a:latin typeface="微軟正黑體" panose="020B0604030504040204" pitchFamily="34" charset="-120"/>
              <a:ea typeface="微軟正黑體" panose="020B0604030504040204" pitchFamily="34" charset="-120"/>
            </a:endParaRPr>
          </a:p>
          <a:p>
            <a:pPr marL="0" indent="0" fontAlgn="auto">
              <a:spcBef>
                <a:spcPts val="200"/>
              </a:spcBef>
              <a:spcAft>
                <a:spcPts val="0"/>
              </a:spcAft>
              <a:buNone/>
            </a:pPr>
            <a:r>
              <a:rPr kumimoji="0" lang="en-US" altLang="zh-TW" sz="2000" b="0" dirty="0">
                <a:latin typeface="微軟正黑體" panose="020B0604030504040204" pitchFamily="34" charset="-120"/>
                <a:ea typeface="微軟正黑體" panose="020B0604030504040204" pitchFamily="34" charset="-120"/>
              </a:rPr>
              <a:t>        </a:t>
            </a:r>
            <a:r>
              <a:rPr kumimoji="0" lang="zh-TW" altLang="en-US" sz="2000" b="0" dirty="0">
                <a:latin typeface="微軟正黑體" panose="020B0604030504040204" pitchFamily="34" charset="-120"/>
                <a:ea typeface="微軟正黑體" panose="020B0604030504040204" pitchFamily="34" charset="-120"/>
              </a:rPr>
              <a:t>預定進度及查核點、參與計畫研究發展人員簡歷表、經費需求總表</a:t>
            </a:r>
            <a:endParaRPr kumimoji="0" lang="en-US" altLang="zh-TW" sz="2000" b="0" dirty="0">
              <a:latin typeface="微軟正黑體" panose="020B0604030504040204" pitchFamily="34" charset="-120"/>
              <a:ea typeface="微軟正黑體" panose="020B0604030504040204" pitchFamily="34" charset="-120"/>
            </a:endParaRPr>
          </a:p>
          <a:p>
            <a:pPr marL="0" indent="0" fontAlgn="auto">
              <a:spcBef>
                <a:spcPts val="200"/>
              </a:spcBef>
              <a:spcAft>
                <a:spcPts val="0"/>
              </a:spcAft>
              <a:buNone/>
            </a:pPr>
            <a:r>
              <a:rPr kumimoji="0" lang="zh-TW" altLang="en-US" sz="2000" b="0" dirty="0">
                <a:latin typeface="微軟正黑體" panose="020B0604030504040204" pitchFamily="34" charset="-120"/>
                <a:ea typeface="微軟正黑體" panose="020B0604030504040204" pitchFamily="34" charset="-120"/>
              </a:rPr>
              <a:t>肆、附件</a:t>
            </a:r>
            <a:endParaRPr kumimoji="0" lang="en-US" altLang="zh-TW" sz="2000" b="0" dirty="0">
              <a:latin typeface="微軟正黑體" panose="020B0604030504040204" pitchFamily="34" charset="-120"/>
              <a:ea typeface="微軟正黑體" panose="020B0604030504040204" pitchFamily="34" charset="-120"/>
            </a:endParaRPr>
          </a:p>
          <a:p>
            <a:pPr marL="0" indent="0" fontAlgn="auto">
              <a:spcBef>
                <a:spcPts val="200"/>
              </a:spcBef>
              <a:spcAft>
                <a:spcPts val="0"/>
              </a:spcAft>
              <a:buNone/>
            </a:pPr>
            <a:r>
              <a:rPr kumimoji="0" lang="zh-TW" altLang="en-US" sz="1800" b="0" dirty="0">
                <a:solidFill>
                  <a:srgbClr val="002060"/>
                </a:solidFill>
                <a:latin typeface="微軟正黑體" panose="020B0604030504040204" pitchFamily="34" charset="-120"/>
                <a:ea typeface="微軟正黑體" panose="020B0604030504040204" pitchFamily="34" charset="-120"/>
              </a:rPr>
              <a:t>      </a:t>
            </a:r>
            <a:r>
              <a:rPr kumimoji="0" lang="zh-TW" altLang="en-US" sz="2000" b="0" dirty="0">
                <a:latin typeface="微軟正黑體" panose="020B0604030504040204" pitchFamily="34" charset="-120"/>
                <a:ea typeface="微軟正黑體" panose="020B0604030504040204" pitchFamily="34" charset="-120"/>
              </a:rPr>
              <a:t>一、申請計畫差異說明資料 </a:t>
            </a:r>
            <a:endParaRPr kumimoji="0" lang="en-US" altLang="zh-TW" sz="2000" b="0" dirty="0">
              <a:latin typeface="微軟正黑體" panose="020B0604030504040204" pitchFamily="34" charset="-120"/>
              <a:ea typeface="微軟正黑體" panose="020B0604030504040204" pitchFamily="34" charset="-120"/>
            </a:endParaRPr>
          </a:p>
          <a:p>
            <a:pPr marL="0" indent="0" fontAlgn="auto">
              <a:spcBef>
                <a:spcPts val="200"/>
              </a:spcBef>
              <a:spcAft>
                <a:spcPts val="0"/>
              </a:spcAft>
              <a:buNone/>
            </a:pPr>
            <a:r>
              <a:rPr kumimoji="0" lang="zh-TW" altLang="en-US" sz="2000" b="0" dirty="0">
                <a:latin typeface="微軟正黑體" panose="020B0604030504040204" pitchFamily="34" charset="-120"/>
                <a:ea typeface="微軟正黑體" panose="020B0604030504040204" pitchFamily="34" charset="-120"/>
              </a:rPr>
              <a:t>     二、其他</a:t>
            </a:r>
            <a:endParaRPr kumimoji="0" lang="en-US" altLang="zh-TW" sz="2000" b="0" dirty="0">
              <a:latin typeface="微軟正黑體" panose="020B0604030504040204" pitchFamily="34" charset="-120"/>
              <a:ea typeface="微軟正黑體" panose="020B0604030504040204" pitchFamily="34" charset="-120"/>
            </a:endParaRPr>
          </a:p>
          <a:p>
            <a:pPr marL="268288" indent="0" fontAlgn="auto">
              <a:spcBef>
                <a:spcPts val="600"/>
              </a:spcBef>
              <a:spcAft>
                <a:spcPts val="200"/>
              </a:spcAft>
              <a:buNone/>
            </a:pPr>
            <a:r>
              <a:rPr kumimoji="0" lang="zh-TW" altLang="en-US" sz="1600" dirty="0">
                <a:solidFill>
                  <a:srgbClr val="FF0000"/>
                </a:solidFill>
                <a:latin typeface="微軟正黑體" panose="020B0604030504040204" pitchFamily="34" charset="-120"/>
                <a:ea typeface="微軟正黑體" panose="020B0604030504040204" pitchFamily="34" charset="-120"/>
              </a:rPr>
              <a:t>註</a:t>
            </a:r>
            <a:r>
              <a:rPr kumimoji="0" lang="en-US" altLang="zh-TW" sz="1600" dirty="0">
                <a:solidFill>
                  <a:srgbClr val="FF0000"/>
                </a:solidFill>
                <a:latin typeface="微軟正黑體" panose="020B0604030504040204" pitchFamily="34" charset="-120"/>
                <a:ea typeface="微軟正黑體" panose="020B0604030504040204" pitchFamily="34" charset="-120"/>
              </a:rPr>
              <a:t>1</a:t>
            </a:r>
            <a:r>
              <a:rPr kumimoji="0" lang="en-US" altLang="zh-TW" sz="1600" dirty="0">
                <a:solidFill>
                  <a:srgbClr val="002060"/>
                </a:solidFill>
                <a:latin typeface="微軟正黑體" panose="020B0604030504040204" pitchFamily="34" charset="-120"/>
                <a:ea typeface="微軟正黑體" panose="020B0604030504040204" pitchFamily="34" charset="-120"/>
              </a:rPr>
              <a:t>: </a:t>
            </a:r>
            <a:r>
              <a:rPr kumimoji="0" lang="zh-TW" altLang="en-US" sz="1600" dirty="0">
                <a:solidFill>
                  <a:srgbClr val="002060"/>
                </a:solidFill>
                <a:latin typeface="微軟正黑體" panose="020B0604030504040204" pitchFamily="34" charset="-120"/>
                <a:ea typeface="微軟正黑體" panose="020B0604030504040204" pitchFamily="34" charset="-120"/>
              </a:rPr>
              <a:t>包含轉型動機與方向、願景目標 </a:t>
            </a:r>
            <a:endParaRPr kumimoji="0" lang="en-US" altLang="zh-TW" sz="1600" dirty="0">
              <a:solidFill>
                <a:srgbClr val="002060"/>
              </a:solidFill>
              <a:latin typeface="微軟正黑體" panose="020B0604030504040204" pitchFamily="34" charset="-120"/>
              <a:ea typeface="微軟正黑體" panose="020B0604030504040204" pitchFamily="34" charset="-120"/>
            </a:endParaRPr>
          </a:p>
          <a:p>
            <a:pPr marL="268288" indent="0" fontAlgn="auto">
              <a:spcBef>
                <a:spcPts val="200"/>
              </a:spcBef>
              <a:spcAft>
                <a:spcPts val="200"/>
              </a:spcAft>
              <a:buNone/>
            </a:pPr>
            <a:r>
              <a:rPr kumimoji="0" lang="zh-TW" altLang="en-US" sz="1600" dirty="0">
                <a:solidFill>
                  <a:srgbClr val="FF0000"/>
                </a:solidFill>
                <a:latin typeface="微軟正黑體" panose="020B0604030504040204" pitchFamily="34" charset="-120"/>
                <a:ea typeface="微軟正黑體" panose="020B0604030504040204" pitchFamily="34" charset="-120"/>
              </a:rPr>
              <a:t>註</a:t>
            </a:r>
            <a:r>
              <a:rPr kumimoji="0" lang="en-US" altLang="zh-TW" sz="1600" dirty="0">
                <a:solidFill>
                  <a:srgbClr val="FF0000"/>
                </a:solidFill>
                <a:latin typeface="微軟正黑體" panose="020B0604030504040204" pitchFamily="34" charset="-120"/>
                <a:ea typeface="微軟正黑體" panose="020B0604030504040204" pitchFamily="34" charset="-120"/>
              </a:rPr>
              <a:t>2</a:t>
            </a:r>
            <a:r>
              <a:rPr kumimoji="0" lang="en-US" altLang="zh-TW" sz="1600" dirty="0">
                <a:solidFill>
                  <a:srgbClr val="002060"/>
                </a:solidFill>
                <a:latin typeface="微軟正黑體" panose="020B0604030504040204" pitchFamily="34" charset="-120"/>
                <a:ea typeface="微軟正黑體" panose="020B0604030504040204" pitchFamily="34" charset="-120"/>
              </a:rPr>
              <a:t>: </a:t>
            </a:r>
            <a:r>
              <a:rPr kumimoji="0" lang="zh-TW" altLang="en-US" sz="1600" dirty="0">
                <a:solidFill>
                  <a:srgbClr val="002060"/>
                </a:solidFill>
                <a:latin typeface="微軟正黑體" panose="020B0604030504040204" pitchFamily="34" charset="-120"/>
                <a:ea typeface="微軟正黑體" panose="020B0604030504040204" pitchFamily="34" charset="-120"/>
              </a:rPr>
              <a:t>數位準備度</a:t>
            </a:r>
            <a:r>
              <a:rPr kumimoji="0" lang="en-US" altLang="zh-TW" sz="1600" dirty="0">
                <a:solidFill>
                  <a:srgbClr val="002060"/>
                </a:solidFill>
                <a:latin typeface="微軟正黑體" panose="020B0604030504040204" pitchFamily="34" charset="-120"/>
                <a:ea typeface="微軟正黑體" panose="020B0604030504040204" pitchFamily="34" charset="-120"/>
              </a:rPr>
              <a:t>(</a:t>
            </a:r>
            <a:r>
              <a:rPr kumimoji="0" lang="zh-TW" altLang="en-US" sz="1600" dirty="0">
                <a:solidFill>
                  <a:srgbClr val="002060"/>
                </a:solidFill>
                <a:latin typeface="微軟正黑體" panose="020B0604030504040204" pitchFamily="34" charset="-120"/>
                <a:ea typeface="微軟正黑體" panose="020B0604030504040204" pitchFamily="34" charset="-120"/>
              </a:rPr>
              <a:t>可以圖或表說明</a:t>
            </a:r>
            <a:r>
              <a:rPr kumimoji="0" lang="en-US" altLang="zh-TW" sz="1600" dirty="0">
                <a:solidFill>
                  <a:srgbClr val="002060"/>
                </a:solidFill>
                <a:latin typeface="微軟正黑體" panose="020B0604030504040204" pitchFamily="34" charset="-120"/>
                <a:ea typeface="微軟正黑體" panose="020B0604030504040204" pitchFamily="34" charset="-120"/>
              </a:rPr>
              <a:t>)</a:t>
            </a:r>
          </a:p>
          <a:p>
            <a:pPr marL="268288" indent="0" fontAlgn="auto">
              <a:spcBef>
                <a:spcPts val="200"/>
              </a:spcBef>
              <a:spcAft>
                <a:spcPts val="200"/>
              </a:spcAft>
              <a:buNone/>
            </a:pPr>
            <a:r>
              <a:rPr kumimoji="0" lang="zh-TW" altLang="en-US" sz="1600" dirty="0">
                <a:solidFill>
                  <a:srgbClr val="FF0000"/>
                </a:solidFill>
                <a:latin typeface="微軟正黑體" panose="020B0604030504040204" pitchFamily="34" charset="-120"/>
                <a:ea typeface="微軟正黑體" panose="020B0604030504040204" pitchFamily="34" charset="-120"/>
              </a:rPr>
              <a:t>註</a:t>
            </a:r>
            <a:r>
              <a:rPr kumimoji="0" lang="en-US" altLang="zh-TW" sz="1600" dirty="0">
                <a:solidFill>
                  <a:srgbClr val="FF0000"/>
                </a:solidFill>
                <a:latin typeface="微軟正黑體" panose="020B0604030504040204" pitchFamily="34" charset="-120"/>
                <a:ea typeface="微軟正黑體" panose="020B0604030504040204" pitchFamily="34" charset="-120"/>
              </a:rPr>
              <a:t>3</a:t>
            </a:r>
            <a:r>
              <a:rPr kumimoji="0" lang="en-US" altLang="zh-TW" sz="1600" dirty="0">
                <a:solidFill>
                  <a:srgbClr val="002060"/>
                </a:solidFill>
                <a:latin typeface="微軟正黑體" panose="020B0604030504040204" pitchFamily="34" charset="-120"/>
                <a:ea typeface="微軟正黑體" panose="020B0604030504040204" pitchFamily="34" charset="-120"/>
              </a:rPr>
              <a:t>: </a:t>
            </a:r>
            <a:r>
              <a:rPr kumimoji="0" lang="zh-TW" altLang="en-US" sz="1600" dirty="0">
                <a:solidFill>
                  <a:srgbClr val="002060"/>
                </a:solidFill>
                <a:latin typeface="微軟正黑體" panose="020B0604030504040204" pitchFamily="34" charset="-120"/>
                <a:ea typeface="微軟正黑體" panose="020B0604030504040204" pitchFamily="34" charset="-120"/>
              </a:rPr>
              <a:t>須呈現計畫期程內</a:t>
            </a:r>
            <a:r>
              <a:rPr kumimoji="0" lang="en-US" altLang="zh-TW" sz="1600" dirty="0">
                <a:solidFill>
                  <a:srgbClr val="002060"/>
                </a:solidFill>
                <a:latin typeface="微軟正黑體" panose="020B0604030504040204" pitchFamily="34" charset="-120"/>
                <a:ea typeface="微軟正黑體" panose="020B0604030504040204" pitchFamily="34" charset="-120"/>
              </a:rPr>
              <a:t>(110-111</a:t>
            </a:r>
            <a:r>
              <a:rPr kumimoji="0" lang="zh-TW" altLang="en-US" sz="1600" dirty="0">
                <a:solidFill>
                  <a:srgbClr val="002060"/>
                </a:solidFill>
                <a:latin typeface="微軟正黑體" panose="020B0604030504040204" pitchFamily="34" charset="-120"/>
                <a:ea typeface="微軟正黑體" panose="020B0604030504040204" pitchFamily="34" charset="-120"/>
              </a:rPr>
              <a:t>年</a:t>
            </a:r>
            <a:r>
              <a:rPr kumimoji="0" lang="en-US" altLang="zh-TW" sz="1600" dirty="0">
                <a:solidFill>
                  <a:srgbClr val="002060"/>
                </a:solidFill>
                <a:latin typeface="微軟正黑體" panose="020B0604030504040204" pitchFamily="34" charset="-120"/>
                <a:ea typeface="微軟正黑體" panose="020B0604030504040204" pitchFamily="34" charset="-120"/>
              </a:rPr>
              <a:t>)</a:t>
            </a:r>
            <a:r>
              <a:rPr kumimoji="0" lang="zh-TW" altLang="en-US" sz="1600" dirty="0">
                <a:solidFill>
                  <a:srgbClr val="002060"/>
                </a:solidFill>
                <a:latin typeface="微軟正黑體" panose="020B0604030504040204" pitchFamily="34" charset="-120"/>
                <a:ea typeface="微軟正黑體" panose="020B0604030504040204" pitchFamily="34" charset="-120"/>
              </a:rPr>
              <a:t>的具體效益及結束後三年</a:t>
            </a:r>
            <a:r>
              <a:rPr kumimoji="0" lang="en-US" altLang="zh-TW" sz="1600" dirty="0">
                <a:solidFill>
                  <a:srgbClr val="002060"/>
                </a:solidFill>
                <a:latin typeface="微軟正黑體" panose="020B0604030504040204" pitchFamily="34" charset="-120"/>
                <a:ea typeface="微軟正黑體" panose="020B0604030504040204" pitchFamily="34" charset="-120"/>
              </a:rPr>
              <a:t>(112-114</a:t>
            </a:r>
            <a:r>
              <a:rPr kumimoji="0" lang="zh-TW" altLang="en-US" sz="1600" dirty="0">
                <a:solidFill>
                  <a:srgbClr val="002060"/>
                </a:solidFill>
                <a:latin typeface="微軟正黑體" panose="020B0604030504040204" pitchFamily="34" charset="-120"/>
                <a:ea typeface="微軟正黑體" panose="020B0604030504040204" pitchFamily="34" charset="-120"/>
              </a:rPr>
              <a:t>年</a:t>
            </a:r>
            <a:r>
              <a:rPr kumimoji="0" lang="en-US" altLang="zh-TW" sz="1600" dirty="0">
                <a:solidFill>
                  <a:srgbClr val="002060"/>
                </a:solidFill>
                <a:latin typeface="微軟正黑體" panose="020B0604030504040204" pitchFamily="34" charset="-120"/>
                <a:ea typeface="微軟正黑體" panose="020B0604030504040204" pitchFamily="34" charset="-120"/>
              </a:rPr>
              <a:t>)</a:t>
            </a:r>
            <a:r>
              <a:rPr kumimoji="0" lang="zh-TW" altLang="en-US" sz="1600" dirty="0">
                <a:solidFill>
                  <a:srgbClr val="002060"/>
                </a:solidFill>
                <a:latin typeface="微軟正黑體" panose="020B0604030504040204" pitchFamily="34" charset="-120"/>
                <a:ea typeface="微軟正黑體" panose="020B0604030504040204" pitchFamily="34" charset="-120"/>
              </a:rPr>
              <a:t>的預期效益</a:t>
            </a:r>
            <a:endParaRPr kumimoji="0" lang="en-US" altLang="zh-TW" sz="1600" dirty="0">
              <a:solidFill>
                <a:srgbClr val="002060"/>
              </a:solidFill>
              <a:latin typeface="微軟正黑體" panose="020B0604030504040204" pitchFamily="34" charset="-120"/>
              <a:ea typeface="微軟正黑體" panose="020B0604030504040204" pitchFamily="34" charset="-120"/>
            </a:endParaRPr>
          </a:p>
          <a:p>
            <a:pPr marL="0" indent="0" fontAlgn="auto">
              <a:spcBef>
                <a:spcPts val="200"/>
              </a:spcBef>
              <a:spcAft>
                <a:spcPts val="0"/>
              </a:spcAft>
              <a:buNone/>
            </a:pPr>
            <a:endParaRPr kumimoji="0" lang="en-US" altLang="zh-TW" sz="2000" b="0" dirty="0">
              <a:solidFill>
                <a:srgbClr val="FF0000"/>
              </a:solidFill>
              <a:latin typeface="微軟正黑體" panose="020B0604030504040204" pitchFamily="34" charset="-120"/>
              <a:ea typeface="微軟正黑體" panose="020B0604030504040204" pitchFamily="34" charset="-120"/>
            </a:endParaRPr>
          </a:p>
          <a:p>
            <a:pPr marL="0" indent="0" fontAlgn="auto">
              <a:spcBef>
                <a:spcPts val="200"/>
              </a:spcBef>
              <a:spcAft>
                <a:spcPts val="200"/>
              </a:spcAft>
              <a:buNone/>
            </a:pPr>
            <a:endParaRPr kumimoji="0" lang="en-US" altLang="zh-TW" sz="2000" b="0" dirty="0">
              <a:solidFill>
                <a:srgbClr val="FF0000"/>
              </a:solidFill>
              <a:latin typeface="微軟正黑體" panose="020B0604030504040204" pitchFamily="34" charset="-120"/>
              <a:ea typeface="微軟正黑體" panose="020B0604030504040204" pitchFamily="34" charset="-120"/>
            </a:endParaRPr>
          </a:p>
        </p:txBody>
      </p:sp>
      <p:sp>
        <p:nvSpPr>
          <p:cNvPr id="20" name="文字方塊 19"/>
          <p:cNvSpPr txBox="1"/>
          <p:nvPr/>
        </p:nvSpPr>
        <p:spPr>
          <a:xfrm>
            <a:off x="5049334" y="2430635"/>
            <a:ext cx="540000" cy="307777"/>
          </a:xfrm>
          <a:prstGeom prst="rect">
            <a:avLst/>
          </a:prstGeom>
          <a:noFill/>
        </p:spPr>
        <p:txBody>
          <a:bodyPr wrap="square" rtlCol="0">
            <a:spAutoFit/>
          </a:bodyPr>
          <a:lstStyle/>
          <a:p>
            <a:r>
              <a:rPr lang="zh-TW" altLang="en-US" sz="1400" dirty="0">
                <a:solidFill>
                  <a:srgbClr val="FF0000"/>
                </a:solidFill>
                <a:latin typeface="微軟正黑體" panose="020B0604030504040204" pitchFamily="34" charset="-120"/>
                <a:ea typeface="微軟正黑體" panose="020B0604030504040204" pitchFamily="34" charset="-120"/>
              </a:rPr>
              <a:t>註</a:t>
            </a:r>
            <a:r>
              <a:rPr lang="en-US" altLang="zh-TW" sz="1400" dirty="0">
                <a:solidFill>
                  <a:srgbClr val="FF0000"/>
                </a:solidFill>
                <a:latin typeface="微軟正黑體" panose="020B0604030504040204" pitchFamily="34" charset="-120"/>
                <a:ea typeface="微軟正黑體" panose="020B0604030504040204" pitchFamily="34" charset="-120"/>
              </a:rPr>
              <a:t>2</a:t>
            </a:r>
            <a:endParaRPr lang="zh-TW" altLang="en-US" sz="1400" dirty="0">
              <a:solidFill>
                <a:srgbClr val="FF0000"/>
              </a:solidFill>
              <a:latin typeface="微軟正黑體" panose="020B0604030504040204" pitchFamily="34" charset="-120"/>
              <a:ea typeface="微軟正黑體" panose="020B0604030504040204" pitchFamily="34" charset="-120"/>
            </a:endParaRPr>
          </a:p>
        </p:txBody>
      </p:sp>
      <p:sp>
        <p:nvSpPr>
          <p:cNvPr id="21" name="文字方塊 20"/>
          <p:cNvSpPr txBox="1"/>
          <p:nvPr/>
        </p:nvSpPr>
        <p:spPr>
          <a:xfrm>
            <a:off x="6467965" y="2430635"/>
            <a:ext cx="540000" cy="307777"/>
          </a:xfrm>
          <a:prstGeom prst="rect">
            <a:avLst/>
          </a:prstGeom>
          <a:noFill/>
        </p:spPr>
        <p:txBody>
          <a:bodyPr wrap="square" rtlCol="0">
            <a:spAutoFit/>
          </a:bodyPr>
          <a:lstStyle/>
          <a:p>
            <a:r>
              <a:rPr lang="zh-TW" altLang="en-US" sz="1400" dirty="0">
                <a:solidFill>
                  <a:srgbClr val="FF0000"/>
                </a:solidFill>
                <a:latin typeface="微軟正黑體" panose="020B0604030504040204" pitchFamily="34" charset="-120"/>
                <a:ea typeface="微軟正黑體" panose="020B0604030504040204" pitchFamily="34" charset="-120"/>
              </a:rPr>
              <a:t>註</a:t>
            </a:r>
            <a:r>
              <a:rPr lang="en-US" altLang="zh-TW" sz="1400" dirty="0">
                <a:solidFill>
                  <a:srgbClr val="FF0000"/>
                </a:solidFill>
                <a:latin typeface="微軟正黑體" panose="020B0604030504040204" pitchFamily="34" charset="-120"/>
                <a:ea typeface="微軟正黑體" panose="020B0604030504040204" pitchFamily="34" charset="-120"/>
              </a:rPr>
              <a:t>3</a:t>
            </a:r>
            <a:endParaRPr lang="zh-TW" altLang="en-US" sz="1400" dirty="0">
              <a:solidFill>
                <a:srgbClr val="FF0000"/>
              </a:solidFill>
              <a:latin typeface="微軟正黑體" panose="020B0604030504040204" pitchFamily="34" charset="-120"/>
              <a:ea typeface="微軟正黑體" panose="020B0604030504040204" pitchFamily="34" charset="-120"/>
            </a:endParaRPr>
          </a:p>
        </p:txBody>
      </p:sp>
      <p:sp>
        <p:nvSpPr>
          <p:cNvPr id="24" name="矩形 23">
            <a:extLst>
              <a:ext uri="{FF2B5EF4-FFF2-40B4-BE49-F238E27FC236}">
                <a16:creationId xmlns:a16="http://schemas.microsoft.com/office/drawing/2014/main" id="{7B1424BC-5BCD-43B3-8590-7B6D5F40FD6E}"/>
              </a:ext>
            </a:extLst>
          </p:cNvPr>
          <p:cNvSpPr/>
          <p:nvPr/>
        </p:nvSpPr>
        <p:spPr>
          <a:xfrm>
            <a:off x="7928637" y="95755"/>
            <a:ext cx="1723549" cy="461665"/>
          </a:xfrm>
          <a:prstGeom prst="rect">
            <a:avLst/>
          </a:prstGeom>
          <a:solidFill>
            <a:schemeClr val="accent4">
              <a:lumMod val="20000"/>
              <a:lumOff val="80000"/>
            </a:schemeClr>
          </a:solidFill>
          <a:ln w="57150">
            <a:solidFill>
              <a:schemeClr val="accent4">
                <a:lumMod val="50000"/>
              </a:schemeClr>
            </a:solidFill>
            <a:prstDash val="dash"/>
          </a:ln>
        </p:spPr>
        <p:txBody>
          <a:bodyPr wrap="none">
            <a:spAutoFit/>
          </a:bodyPr>
          <a:lstStyle/>
          <a:p>
            <a:r>
              <a:rPr lang="zh-TW" altLang="en-US" dirty="0">
                <a:solidFill>
                  <a:srgbClr val="C0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sym typeface="Times New Roman"/>
              </a:rPr>
              <a:t>轉型規劃案</a:t>
            </a:r>
            <a:endParaRPr lang="en-US" altLang="zh-TW" dirty="0">
              <a:solidFill>
                <a:srgbClr val="C0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sym typeface="Times New Roman"/>
            </a:endParaRPr>
          </a:p>
        </p:txBody>
      </p:sp>
      <p:sp>
        <p:nvSpPr>
          <p:cNvPr id="5" name="圖說文字: 向右箭號 4">
            <a:extLst>
              <a:ext uri="{FF2B5EF4-FFF2-40B4-BE49-F238E27FC236}">
                <a16:creationId xmlns:a16="http://schemas.microsoft.com/office/drawing/2014/main" id="{C91C9F01-EEFE-4096-97A9-FE6DEB633F41}"/>
              </a:ext>
            </a:extLst>
          </p:cNvPr>
          <p:cNvSpPr/>
          <p:nvPr/>
        </p:nvSpPr>
        <p:spPr>
          <a:xfrm>
            <a:off x="-2656936" y="1304302"/>
            <a:ext cx="3338423" cy="2811069"/>
          </a:xfrm>
          <a:prstGeom prst="rightArrowCallout">
            <a:avLst/>
          </a:prstGeom>
          <a:solidFill>
            <a:srgbClr val="FFFF00"/>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solidFill>
                  <a:srgbClr val="7030A0"/>
                </a:solidFill>
                <a:latin typeface="微軟正黑體" panose="020B0604030504040204" pitchFamily="34" charset="-120"/>
                <a:ea typeface="微軟正黑體" panose="020B0604030504040204" pitchFamily="34" charset="-120"/>
              </a:rPr>
              <a:t>本頁列舉項目為簡報必備內容，可增加，並請參考註解納入簡報。</a:t>
            </a:r>
            <a:endParaRPr lang="en-US" altLang="zh-TW" dirty="0">
              <a:solidFill>
                <a:srgbClr val="7030A0"/>
              </a:solidFill>
              <a:latin typeface="微軟正黑體" panose="020B0604030504040204" pitchFamily="34" charset="-120"/>
              <a:ea typeface="微軟正黑體" panose="020B0604030504040204" pitchFamily="34" charset="-120"/>
            </a:endParaRPr>
          </a:p>
          <a:p>
            <a:pPr algn="ctr"/>
            <a:r>
              <a:rPr lang="zh-TW" altLang="en-US">
                <a:solidFill>
                  <a:srgbClr val="7030A0"/>
                </a:solidFill>
                <a:latin typeface="微軟正黑體" panose="020B0604030504040204" pitchFamily="34" charset="-120"/>
                <a:ea typeface="微軟正黑體" panose="020B0604030504040204" pitchFamily="34" charset="-120"/>
              </a:rPr>
              <a:t>不限制格式</a:t>
            </a:r>
            <a:r>
              <a:rPr lang="zh-TW" altLang="en-US" dirty="0">
                <a:solidFill>
                  <a:srgbClr val="7030A0"/>
                </a:solidFill>
                <a:latin typeface="微軟正黑體" panose="020B0604030504040204" pitchFamily="34" charset="-120"/>
                <a:ea typeface="微軟正黑體" panose="020B0604030504040204" pitchFamily="34" charset="-120"/>
              </a:rPr>
              <a:t>，建議字體統一</a:t>
            </a:r>
            <a:endParaRPr lang="zh-TW" altLang="en-US" dirty="0"/>
          </a:p>
        </p:txBody>
      </p:sp>
      <p:sp>
        <p:nvSpPr>
          <p:cNvPr id="9" name="文字方塊 8"/>
          <p:cNvSpPr txBox="1"/>
          <p:nvPr/>
        </p:nvSpPr>
        <p:spPr>
          <a:xfrm>
            <a:off x="6353546" y="1424793"/>
            <a:ext cx="540000" cy="307777"/>
          </a:xfrm>
          <a:prstGeom prst="rect">
            <a:avLst/>
          </a:prstGeom>
          <a:noFill/>
        </p:spPr>
        <p:txBody>
          <a:bodyPr wrap="square" rtlCol="0">
            <a:spAutoFit/>
          </a:bodyPr>
          <a:lstStyle/>
          <a:p>
            <a:r>
              <a:rPr lang="zh-TW" altLang="en-US" sz="1400" dirty="0">
                <a:solidFill>
                  <a:srgbClr val="FF0000"/>
                </a:solidFill>
                <a:latin typeface="微軟正黑體" panose="020B0604030504040204" pitchFamily="34" charset="-120"/>
                <a:ea typeface="微軟正黑體" panose="020B0604030504040204" pitchFamily="34" charset="-120"/>
              </a:rPr>
              <a:t>註</a:t>
            </a:r>
            <a:r>
              <a:rPr lang="en-US" altLang="zh-TW" sz="1400" dirty="0">
                <a:solidFill>
                  <a:srgbClr val="FF0000"/>
                </a:solidFill>
                <a:latin typeface="微軟正黑體" panose="020B0604030504040204" pitchFamily="34" charset="-120"/>
                <a:ea typeface="微軟正黑體" panose="020B0604030504040204" pitchFamily="34" charset="-120"/>
              </a:rPr>
              <a:t>1</a:t>
            </a:r>
            <a:endParaRPr lang="zh-TW" altLang="en-US" sz="1400" dirty="0">
              <a:solidFill>
                <a:srgbClr val="FF00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723514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A11C4839-F833-4D02-B376-B8CEC5B403CA}"/>
              </a:ext>
            </a:extLst>
          </p:cNvPr>
          <p:cNvSpPr>
            <a:spLocks noGrp="1"/>
          </p:cNvSpPr>
          <p:nvPr>
            <p:ph type="sldNum" sz="quarter" idx="12"/>
          </p:nvPr>
        </p:nvSpPr>
        <p:spPr/>
        <p:txBody>
          <a:bodyPr/>
          <a:lstStyle/>
          <a:p>
            <a:pPr>
              <a:defRPr/>
            </a:pPr>
            <a:fld id="{41891D65-17B4-4C4B-865B-282D95EFB1B0}" type="slidenum">
              <a:rPr lang="zh-TW" altLang="en-US" smtClean="0">
                <a:ea typeface="標楷體"/>
              </a:rPr>
              <a:pPr>
                <a:defRPr/>
              </a:pPr>
              <a:t>2</a:t>
            </a:fld>
            <a:endParaRPr lang="zh-TW" altLang="en-US">
              <a:ea typeface="標楷體"/>
            </a:endParaRPr>
          </a:p>
        </p:txBody>
      </p:sp>
      <p:sp>
        <p:nvSpPr>
          <p:cNvPr id="4" name="Rectangle 2">
            <a:extLst>
              <a:ext uri="{FF2B5EF4-FFF2-40B4-BE49-F238E27FC236}">
                <a16:creationId xmlns:a16="http://schemas.microsoft.com/office/drawing/2014/main" id="{1543C40A-7169-4B86-938E-CA6F0445D370}"/>
              </a:ext>
            </a:extLst>
          </p:cNvPr>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TW" altLang="en-US" sz="3600" kern="0" dirty="0">
                <a:solidFill>
                  <a:schemeClr val="tx1">
                    <a:lumMod val="65000"/>
                    <a:lumOff val="35000"/>
                  </a:schemeClr>
                </a:solidFill>
              </a:rPr>
              <a:t>參考</a:t>
            </a:r>
            <a:r>
              <a:rPr lang="en-US" altLang="zh-TW" sz="3600" kern="0" dirty="0">
                <a:solidFill>
                  <a:schemeClr val="tx1">
                    <a:lumMod val="65000"/>
                    <a:lumOff val="35000"/>
                  </a:schemeClr>
                </a:solidFill>
              </a:rPr>
              <a:t>-</a:t>
            </a:r>
            <a:r>
              <a:rPr lang="zh-TW" altLang="en-US" sz="3600" kern="0" dirty="0">
                <a:solidFill>
                  <a:schemeClr val="tx1">
                    <a:lumMod val="65000"/>
                    <a:lumOff val="35000"/>
                  </a:schemeClr>
                </a:solidFill>
              </a:rPr>
              <a:t>接班人簡介</a:t>
            </a:r>
          </a:p>
        </p:txBody>
      </p:sp>
      <p:sp>
        <p:nvSpPr>
          <p:cNvPr id="5" name="文字方塊 4">
            <a:extLst>
              <a:ext uri="{FF2B5EF4-FFF2-40B4-BE49-F238E27FC236}">
                <a16:creationId xmlns:a16="http://schemas.microsoft.com/office/drawing/2014/main" id="{E2CA4E67-3AD7-4ADB-8EBC-2FB7D794B971}"/>
              </a:ext>
            </a:extLst>
          </p:cNvPr>
          <p:cNvSpPr txBox="1"/>
          <p:nvPr/>
        </p:nvSpPr>
        <p:spPr>
          <a:xfrm>
            <a:off x="1362974" y="1354348"/>
            <a:ext cx="3769743" cy="1508105"/>
          </a:xfrm>
          <a:prstGeom prst="rect">
            <a:avLst/>
          </a:prstGeom>
          <a:noFill/>
        </p:spPr>
        <p:txBody>
          <a:bodyPr wrap="square" rtlCol="0">
            <a:spAutoFit/>
          </a:bodyPr>
          <a:lstStyle/>
          <a:p>
            <a:pPr marL="342900" indent="-342900">
              <a:spcBef>
                <a:spcPts val="600"/>
              </a:spcBef>
              <a:spcAft>
                <a:spcPts val="600"/>
              </a:spcAft>
              <a:buFont typeface="Arial" panose="020B0604020202020204" pitchFamily="34" charset="0"/>
              <a:buChar char="•"/>
            </a:pPr>
            <a:r>
              <a:rPr lang="zh-TW" altLang="en-US" b="0" dirty="0">
                <a:latin typeface="微軟正黑體" panose="020B0604030504040204" pitchFamily="34" charset="-120"/>
                <a:ea typeface="微軟正黑體" panose="020B0604030504040204" pitchFamily="34" charset="-120"/>
              </a:rPr>
              <a:t>接班人</a:t>
            </a:r>
            <a:r>
              <a:rPr lang="en-US" altLang="zh-TW" b="0" dirty="0">
                <a:latin typeface="微軟正黑體" panose="020B0604030504040204" pitchFamily="34" charset="-120"/>
                <a:ea typeface="微軟正黑體" panose="020B0604030504040204" pitchFamily="34" charset="-120"/>
              </a:rPr>
              <a:t>:</a:t>
            </a:r>
          </a:p>
          <a:p>
            <a:pPr marL="342900" indent="-342900">
              <a:spcBef>
                <a:spcPts val="600"/>
              </a:spcBef>
              <a:spcAft>
                <a:spcPts val="600"/>
              </a:spcAft>
              <a:buFont typeface="Arial" panose="020B0604020202020204" pitchFamily="34" charset="0"/>
              <a:buChar char="•"/>
            </a:pPr>
            <a:r>
              <a:rPr lang="zh-TW" altLang="en-US" b="0" dirty="0">
                <a:latin typeface="微軟正黑體" panose="020B0604030504040204" pitchFamily="34" charset="-120"/>
                <a:ea typeface="微軟正黑體" panose="020B0604030504040204" pitchFamily="34" charset="-120"/>
              </a:rPr>
              <a:t>職稱</a:t>
            </a:r>
            <a:r>
              <a:rPr lang="en-US" altLang="zh-TW" b="0" dirty="0">
                <a:latin typeface="微軟正黑體" panose="020B0604030504040204" pitchFamily="34" charset="-120"/>
                <a:ea typeface="微軟正黑體" panose="020B0604030504040204" pitchFamily="34" charset="-120"/>
              </a:rPr>
              <a:t>:</a:t>
            </a:r>
          </a:p>
          <a:p>
            <a:pPr marL="342900" indent="-342900">
              <a:spcBef>
                <a:spcPts val="600"/>
              </a:spcBef>
              <a:spcAft>
                <a:spcPts val="600"/>
              </a:spcAft>
              <a:buFont typeface="Arial" panose="020B0604020202020204" pitchFamily="34" charset="0"/>
              <a:buChar char="•"/>
            </a:pPr>
            <a:r>
              <a:rPr lang="zh-TW" altLang="en-US" b="0" dirty="0">
                <a:latin typeface="微軟正黑體" panose="020B0604030504040204" pitchFamily="34" charset="-120"/>
                <a:ea typeface="微軟正黑體" panose="020B0604030504040204" pitchFamily="34" charset="-120"/>
              </a:rPr>
              <a:t>推薦接班原因</a:t>
            </a:r>
            <a:r>
              <a:rPr lang="en-US" altLang="zh-TW" b="0" dirty="0">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1848705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119E8E7D-EAD5-413E-A5B2-993537F6F8D4}"/>
              </a:ext>
            </a:extLst>
          </p:cNvPr>
          <p:cNvSpPr>
            <a:spLocks noGrp="1"/>
          </p:cNvSpPr>
          <p:nvPr>
            <p:ph type="sldNum" sz="quarter" idx="12"/>
          </p:nvPr>
        </p:nvSpPr>
        <p:spPr/>
        <p:txBody>
          <a:bodyPr/>
          <a:lstStyle/>
          <a:p>
            <a:pPr>
              <a:defRPr/>
            </a:pPr>
            <a:fld id="{41891D65-17B4-4C4B-865B-282D95EFB1B0}" type="slidenum">
              <a:rPr lang="zh-TW" altLang="en-US" smtClean="0">
                <a:ea typeface="標楷體"/>
              </a:rPr>
              <a:pPr>
                <a:defRPr/>
              </a:pPr>
              <a:t>3</a:t>
            </a:fld>
            <a:endParaRPr lang="zh-TW" altLang="en-US">
              <a:ea typeface="標楷體"/>
            </a:endParaRPr>
          </a:p>
        </p:txBody>
      </p:sp>
      <p:sp>
        <p:nvSpPr>
          <p:cNvPr id="3" name="矩形 2">
            <a:extLst>
              <a:ext uri="{FF2B5EF4-FFF2-40B4-BE49-F238E27FC236}">
                <a16:creationId xmlns:a16="http://schemas.microsoft.com/office/drawing/2014/main" id="{0018E02F-7900-4031-85B2-0915F2092345}"/>
              </a:ext>
            </a:extLst>
          </p:cNvPr>
          <p:cNvSpPr/>
          <p:nvPr/>
        </p:nvSpPr>
        <p:spPr>
          <a:xfrm>
            <a:off x="496281" y="1539913"/>
            <a:ext cx="8913437" cy="4708981"/>
          </a:xfrm>
          <a:prstGeom prst="rect">
            <a:avLst/>
          </a:prstGeom>
          <a:noFill/>
        </p:spPr>
        <p:txBody>
          <a:bodyPr wrap="square">
            <a:spAutoFit/>
          </a:bodyPr>
          <a:lstStyle/>
          <a:p>
            <a:pPr marL="285750" indent="-285750">
              <a:spcBef>
                <a:spcPts val="1200"/>
              </a:spcBef>
              <a:buFont typeface="Arial" panose="020B0604020202020204" pitchFamily="34" charset="0"/>
              <a:buChar char="•"/>
            </a:pPr>
            <a:r>
              <a:rPr lang="zh-CN" altLang="en-US" b="0" dirty="0">
                <a:latin typeface="微軟正黑體" panose="020B0604030504040204" pitchFamily="34" charset="-120"/>
                <a:ea typeface="微軟正黑體" panose="020B0604030504040204" pitchFamily="34" charset="-120"/>
              </a:rPr>
              <a:t>市場競爭分析</a:t>
            </a:r>
            <a:endParaRPr lang="en-US" altLang="zh-CN" b="0" dirty="0">
              <a:latin typeface="微軟正黑體" panose="020B0604030504040204" pitchFamily="34" charset="-120"/>
              <a:ea typeface="微軟正黑體" panose="020B0604030504040204" pitchFamily="34" charset="-120"/>
            </a:endParaRPr>
          </a:p>
          <a:p>
            <a:pPr marL="742950" lvl="1" indent="-285750">
              <a:spcBef>
                <a:spcPts val="1200"/>
              </a:spcBef>
              <a:buFont typeface="Arial" panose="020B0604020202020204" pitchFamily="34" charset="0"/>
              <a:buChar char="•"/>
            </a:pPr>
            <a:r>
              <a:rPr lang="zh-CN" altLang="en-US" b="0" dirty="0">
                <a:latin typeface="微軟正黑體" panose="020B0604030504040204" pitchFamily="34" charset="-120"/>
                <a:ea typeface="微軟正黑體" panose="020B0604030504040204" pitchFamily="34" charset="-120"/>
              </a:rPr>
              <a:t>國內外市場現況、主要客戶與競爭者概況、公司核心競爭力等</a:t>
            </a:r>
            <a:endParaRPr lang="en-US" altLang="zh-CN" b="0" dirty="0">
              <a:latin typeface="微軟正黑體" panose="020B0604030504040204" pitchFamily="34" charset="-120"/>
              <a:ea typeface="微軟正黑體" panose="020B0604030504040204" pitchFamily="34" charset="-120"/>
            </a:endParaRPr>
          </a:p>
          <a:p>
            <a:pPr marL="742950" lvl="1" indent="-285750">
              <a:spcBef>
                <a:spcPts val="1200"/>
              </a:spcBef>
              <a:buFont typeface="Arial" panose="020B0604020202020204" pitchFamily="34" charset="0"/>
              <a:buChar char="•"/>
            </a:pPr>
            <a:endParaRPr lang="en-US" altLang="zh-CN" b="0" dirty="0">
              <a:latin typeface="微軟正黑體" panose="020B0604030504040204" pitchFamily="34" charset="-120"/>
              <a:ea typeface="微軟正黑體" panose="020B0604030504040204" pitchFamily="34" charset="-120"/>
            </a:endParaRPr>
          </a:p>
          <a:p>
            <a:pPr marL="285750" indent="-285750">
              <a:spcBef>
                <a:spcPts val="1200"/>
              </a:spcBef>
              <a:buFont typeface="Arial" panose="020B0604020202020204" pitchFamily="34" charset="0"/>
              <a:buChar char="•"/>
            </a:pPr>
            <a:r>
              <a:rPr lang="zh-CN" altLang="en-US" b="0" dirty="0">
                <a:latin typeface="微軟正黑體" panose="020B0604030504040204" pitchFamily="34" charset="-120"/>
                <a:ea typeface="微軟正黑體" panose="020B0604030504040204" pitchFamily="34" charset="-120"/>
              </a:rPr>
              <a:t>轉型目標設定</a:t>
            </a:r>
            <a:endParaRPr lang="en-US" altLang="zh-TW" b="0" dirty="0">
              <a:latin typeface="微軟正黑體" panose="020B0604030504040204" pitchFamily="34" charset="-120"/>
              <a:ea typeface="微軟正黑體" panose="020B0604030504040204" pitchFamily="34" charset="-120"/>
            </a:endParaRPr>
          </a:p>
          <a:p>
            <a:pPr marL="742950" lvl="1" indent="-285750">
              <a:spcBef>
                <a:spcPts val="1200"/>
              </a:spcBef>
              <a:buFont typeface="Arial" panose="020B0604020202020204" pitchFamily="34" charset="0"/>
              <a:buChar char="•"/>
            </a:pPr>
            <a:r>
              <a:rPr lang="zh-TW" altLang="en-US" b="0" dirty="0">
                <a:latin typeface="微軟正黑體" panose="020B0604030504040204" pitchFamily="34" charset="-120"/>
                <a:ea typeface="微軟正黑體" panose="020B0604030504040204" pitchFamily="34" charset="-120"/>
              </a:rPr>
              <a:t>轉型動機與方向：為何想轉型？已投入了什麼？有什麼優勢與機會？</a:t>
            </a:r>
            <a:endParaRPr lang="en-US" altLang="zh-TW" b="0" dirty="0">
              <a:latin typeface="微軟正黑體" panose="020B0604030504040204" pitchFamily="34" charset="-120"/>
              <a:ea typeface="微軟正黑體" panose="020B0604030504040204" pitchFamily="34" charset="-120"/>
            </a:endParaRPr>
          </a:p>
          <a:p>
            <a:pPr marL="742950" lvl="1" indent="-285750">
              <a:spcBef>
                <a:spcPts val="1200"/>
              </a:spcBef>
              <a:buFont typeface="Arial" panose="020B0604020202020204" pitchFamily="34" charset="0"/>
              <a:buChar char="•"/>
            </a:pPr>
            <a:r>
              <a:rPr lang="zh-TW" altLang="en-US" b="0" dirty="0">
                <a:latin typeface="微軟正黑體" panose="020B0604030504040204" pitchFamily="34" charset="-120"/>
                <a:ea typeface="微軟正黑體" panose="020B0604030504040204" pitchFamily="34" charset="-120"/>
              </a:rPr>
              <a:t>願景：中長期</a:t>
            </a:r>
            <a:r>
              <a:rPr lang="en-US" altLang="zh-TW" b="0" dirty="0">
                <a:latin typeface="微軟正黑體" panose="020B0604030504040204" pitchFamily="34" charset="-120"/>
                <a:ea typeface="微軟正黑體" panose="020B0604030504040204" pitchFamily="34" charset="-120"/>
              </a:rPr>
              <a:t>(</a:t>
            </a:r>
            <a:r>
              <a:rPr lang="zh-TW" altLang="en-US" b="0" dirty="0">
                <a:latin typeface="微軟正黑體" panose="020B0604030504040204" pitchFamily="34" charset="-120"/>
                <a:ea typeface="微軟正黑體" panose="020B0604030504040204" pitchFamily="34" charset="-120"/>
              </a:rPr>
              <a:t>至少</a:t>
            </a:r>
            <a:r>
              <a:rPr lang="en-US" altLang="zh-TW" b="0" dirty="0">
                <a:latin typeface="微軟正黑體" panose="020B0604030504040204" pitchFamily="34" charset="-120"/>
                <a:ea typeface="微軟正黑體" panose="020B0604030504040204" pitchFamily="34" charset="-120"/>
              </a:rPr>
              <a:t>3</a:t>
            </a:r>
            <a:r>
              <a:rPr lang="zh-TW" altLang="en-US" b="0" dirty="0">
                <a:latin typeface="微軟正黑體" panose="020B0604030504040204" pitchFamily="34" charset="-120"/>
                <a:ea typeface="微軟正黑體" panose="020B0604030504040204" pitchFamily="34" charset="-120"/>
              </a:rPr>
              <a:t>年</a:t>
            </a:r>
            <a:r>
              <a:rPr lang="en-US" altLang="zh-TW" b="0" dirty="0">
                <a:latin typeface="微軟正黑體" panose="020B0604030504040204" pitchFamily="34" charset="-120"/>
                <a:ea typeface="微軟正黑體" panose="020B0604030504040204" pitchFamily="34" charset="-120"/>
              </a:rPr>
              <a:t>)</a:t>
            </a:r>
            <a:r>
              <a:rPr lang="zh-TW" altLang="en-US" b="0" dirty="0">
                <a:latin typeface="微軟正黑體" panose="020B0604030504040204" pitchFamily="34" charset="-120"/>
                <a:ea typeface="微軟正黑體" panose="020B0604030504040204" pitchFamily="34" charset="-120"/>
              </a:rPr>
              <a:t>想要變成什麼樣子？通常是實際、可信、具吸引力的。</a:t>
            </a:r>
            <a:endParaRPr lang="en-US" altLang="zh-TW" b="0" dirty="0">
              <a:latin typeface="微軟正黑體" panose="020B0604030504040204" pitchFamily="34" charset="-120"/>
              <a:ea typeface="微軟正黑體" panose="020B0604030504040204" pitchFamily="34" charset="-120"/>
            </a:endParaRPr>
          </a:p>
          <a:p>
            <a:pPr marL="742950" lvl="1" indent="-285750">
              <a:spcBef>
                <a:spcPts val="1200"/>
              </a:spcBef>
              <a:buFont typeface="Arial" panose="020B0604020202020204" pitchFamily="34" charset="0"/>
              <a:buChar char="•"/>
            </a:pPr>
            <a:r>
              <a:rPr lang="zh-TW" altLang="en-US" b="0" dirty="0">
                <a:latin typeface="微軟正黑體" panose="020B0604030504040204" pitchFamily="34" charset="-120"/>
                <a:ea typeface="微軟正黑體" panose="020B0604030504040204" pitchFamily="34" charset="-120"/>
              </a:rPr>
              <a:t>目標：為達成願景的相對短期階段任務，通常明確，可驗證。</a:t>
            </a:r>
          </a:p>
        </p:txBody>
      </p:sp>
      <p:sp>
        <p:nvSpPr>
          <p:cNvPr id="5" name="Rectangle 2">
            <a:extLst>
              <a:ext uri="{FF2B5EF4-FFF2-40B4-BE49-F238E27FC236}">
                <a16:creationId xmlns:a16="http://schemas.microsoft.com/office/drawing/2014/main" id="{40D46AC7-6E7E-44B6-98C5-8AEF2E7546CA}"/>
              </a:ext>
            </a:extLst>
          </p:cNvPr>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CN" altLang="en-US" sz="3600" kern="0" dirty="0">
                <a:solidFill>
                  <a:schemeClr val="tx1">
                    <a:lumMod val="65000"/>
                    <a:lumOff val="35000"/>
                  </a:schemeClr>
                </a:solidFill>
              </a:rPr>
              <a:t>參考</a:t>
            </a:r>
            <a:r>
              <a:rPr lang="en-US" altLang="zh-CN" sz="3600" kern="0" dirty="0">
                <a:solidFill>
                  <a:schemeClr val="tx1">
                    <a:lumMod val="65000"/>
                    <a:lumOff val="35000"/>
                  </a:schemeClr>
                </a:solidFill>
              </a:rPr>
              <a:t>-</a:t>
            </a:r>
            <a:r>
              <a:rPr lang="zh-TW" altLang="en-US" sz="3600" kern="0" dirty="0">
                <a:solidFill>
                  <a:schemeClr val="tx1">
                    <a:lumMod val="65000"/>
                    <a:lumOff val="35000"/>
                  </a:schemeClr>
                </a:solidFill>
              </a:rPr>
              <a:t>現況分析與轉型目標設定</a:t>
            </a:r>
          </a:p>
        </p:txBody>
      </p:sp>
    </p:spTree>
    <p:extLst>
      <p:ext uri="{BB962C8B-B14F-4D97-AF65-F5344CB8AC3E}">
        <p14:creationId xmlns:p14="http://schemas.microsoft.com/office/powerpoint/2010/main" val="1027199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119E8E7D-EAD5-413E-A5B2-993537F6F8D4}"/>
              </a:ext>
            </a:extLst>
          </p:cNvPr>
          <p:cNvSpPr>
            <a:spLocks noGrp="1"/>
          </p:cNvSpPr>
          <p:nvPr>
            <p:ph type="sldNum" sz="quarter" idx="12"/>
          </p:nvPr>
        </p:nvSpPr>
        <p:spPr/>
        <p:txBody>
          <a:bodyPr/>
          <a:lstStyle/>
          <a:p>
            <a:pPr>
              <a:defRPr/>
            </a:pPr>
            <a:fld id="{41891D65-17B4-4C4B-865B-282D95EFB1B0}" type="slidenum">
              <a:rPr lang="zh-TW" altLang="en-US" smtClean="0">
                <a:ea typeface="標楷體"/>
              </a:rPr>
              <a:pPr>
                <a:defRPr/>
              </a:pPr>
              <a:t>4</a:t>
            </a:fld>
            <a:endParaRPr lang="zh-TW" altLang="en-US">
              <a:ea typeface="標楷體"/>
            </a:endParaRPr>
          </a:p>
        </p:txBody>
      </p:sp>
      <p:sp>
        <p:nvSpPr>
          <p:cNvPr id="3" name="矩形 2">
            <a:extLst>
              <a:ext uri="{FF2B5EF4-FFF2-40B4-BE49-F238E27FC236}">
                <a16:creationId xmlns:a16="http://schemas.microsoft.com/office/drawing/2014/main" id="{0018E02F-7900-4031-85B2-0915F2092345}"/>
              </a:ext>
            </a:extLst>
          </p:cNvPr>
          <p:cNvSpPr/>
          <p:nvPr/>
        </p:nvSpPr>
        <p:spPr>
          <a:xfrm>
            <a:off x="496281" y="1539913"/>
            <a:ext cx="8913437" cy="1200329"/>
          </a:xfrm>
          <a:prstGeom prst="rect">
            <a:avLst/>
          </a:prstGeom>
          <a:noFill/>
        </p:spPr>
        <p:txBody>
          <a:bodyPr wrap="square">
            <a:spAutoFit/>
          </a:bodyPr>
          <a:lstStyle/>
          <a:p>
            <a:pPr marL="285750" indent="-285750">
              <a:spcBef>
                <a:spcPts val="1200"/>
              </a:spcBef>
              <a:buFont typeface="Arial" panose="020B0604020202020204" pitchFamily="34" charset="0"/>
              <a:buChar char="•"/>
            </a:pPr>
            <a:r>
              <a:rPr lang="zh-CN" altLang="en-US" b="0" dirty="0">
                <a:latin typeface="微軟正黑體" panose="020B0604030504040204" pitchFamily="34" charset="-120"/>
                <a:ea typeface="微軟正黑體" panose="020B0604030504040204" pitchFamily="34" charset="-120"/>
              </a:rPr>
              <a:t>包含企業文化、接班現況、接班人參與決策流程、公司治理情形、人才培育、激勵措施等，以圖或文字提供說明公司對於接班的重視。</a:t>
            </a:r>
            <a:endParaRPr lang="en-US" altLang="zh-CN" b="0" dirty="0">
              <a:latin typeface="微軟正黑體" panose="020B0604030504040204" pitchFamily="34" charset="-120"/>
              <a:ea typeface="微軟正黑體" panose="020B0604030504040204" pitchFamily="34" charset="-120"/>
            </a:endParaRPr>
          </a:p>
        </p:txBody>
      </p:sp>
      <p:sp>
        <p:nvSpPr>
          <p:cNvPr id="5" name="Rectangle 2">
            <a:extLst>
              <a:ext uri="{FF2B5EF4-FFF2-40B4-BE49-F238E27FC236}">
                <a16:creationId xmlns:a16="http://schemas.microsoft.com/office/drawing/2014/main" id="{40D46AC7-6E7E-44B6-98C5-8AEF2E7546CA}"/>
              </a:ext>
            </a:extLst>
          </p:cNvPr>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TW" altLang="en-US" sz="3600" kern="0" dirty="0">
                <a:solidFill>
                  <a:schemeClr val="tx1">
                    <a:lumMod val="65000"/>
                    <a:lumOff val="35000"/>
                  </a:schemeClr>
                </a:solidFill>
              </a:rPr>
              <a:t>參考</a:t>
            </a:r>
            <a:r>
              <a:rPr lang="en-US" altLang="zh-TW" sz="3600" kern="0" dirty="0">
                <a:solidFill>
                  <a:schemeClr val="tx1">
                    <a:lumMod val="65000"/>
                    <a:lumOff val="35000"/>
                  </a:schemeClr>
                </a:solidFill>
              </a:rPr>
              <a:t>-</a:t>
            </a:r>
            <a:r>
              <a:rPr lang="zh-TW" altLang="en-US" sz="3600" kern="0" dirty="0">
                <a:solidFill>
                  <a:schemeClr val="tx1">
                    <a:lumMod val="65000"/>
                    <a:lumOff val="35000"/>
                  </a:schemeClr>
                </a:solidFill>
              </a:rPr>
              <a:t>接班傳承規劃</a:t>
            </a:r>
          </a:p>
        </p:txBody>
      </p:sp>
    </p:spTree>
    <p:extLst>
      <p:ext uri="{BB962C8B-B14F-4D97-AF65-F5344CB8AC3E}">
        <p14:creationId xmlns:p14="http://schemas.microsoft.com/office/powerpoint/2010/main" val="115571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pPr>
              <a:defRPr/>
            </a:pPr>
            <a:fld id="{41891D65-17B4-4C4B-865B-282D95EFB1B0}" type="slidenum">
              <a:rPr lang="zh-TW" altLang="en-US" smtClean="0">
                <a:ea typeface="標楷體"/>
              </a:rPr>
              <a:pPr>
                <a:defRPr/>
              </a:pPr>
              <a:t>5</a:t>
            </a:fld>
            <a:endParaRPr lang="zh-TW" altLang="en-US">
              <a:ea typeface="標楷體"/>
            </a:endParaRPr>
          </a:p>
        </p:txBody>
      </p:sp>
      <p:sp>
        <p:nvSpPr>
          <p:cNvPr id="15" name="Rectangle 2"/>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TW" altLang="en-US" sz="3600" kern="0" dirty="0">
                <a:solidFill>
                  <a:schemeClr val="tx1">
                    <a:lumMod val="65000"/>
                    <a:lumOff val="35000"/>
                  </a:schemeClr>
                </a:solidFill>
              </a:rPr>
              <a:t>參</a:t>
            </a:r>
            <a:r>
              <a:rPr lang="zh-CN" altLang="en-US" sz="3600" kern="0" dirty="0">
                <a:solidFill>
                  <a:schemeClr val="tx1">
                    <a:lumMod val="65000"/>
                    <a:lumOff val="35000"/>
                  </a:schemeClr>
                </a:solidFill>
              </a:rPr>
              <a:t>考</a:t>
            </a:r>
            <a:r>
              <a:rPr lang="en-US" altLang="zh-CN" sz="3600" kern="0" dirty="0">
                <a:solidFill>
                  <a:schemeClr val="tx1">
                    <a:lumMod val="65000"/>
                    <a:lumOff val="35000"/>
                  </a:schemeClr>
                </a:solidFill>
              </a:rPr>
              <a:t>-</a:t>
            </a:r>
            <a:r>
              <a:rPr lang="zh-TW" altLang="en-US" sz="3600" kern="0" dirty="0">
                <a:solidFill>
                  <a:schemeClr val="tx1">
                    <a:lumMod val="65000"/>
                    <a:lumOff val="35000"/>
                  </a:schemeClr>
                </a:solidFill>
              </a:rPr>
              <a:t>計畫團隊組成</a:t>
            </a:r>
          </a:p>
        </p:txBody>
      </p:sp>
      <p:sp>
        <p:nvSpPr>
          <p:cNvPr id="41" name="橢圓形圖說文字 40"/>
          <p:cNvSpPr/>
          <p:nvPr/>
        </p:nvSpPr>
        <p:spPr bwMode="auto">
          <a:xfrm>
            <a:off x="8387588" y="579996"/>
            <a:ext cx="1008000" cy="969363"/>
          </a:xfrm>
          <a:prstGeom prst="wedgeEllipseCallout">
            <a:avLst>
              <a:gd name="adj1" fmla="val -93288"/>
              <a:gd name="adj2" fmla="val 57913"/>
            </a:avLst>
          </a:prstGeom>
          <a:ln w="25400">
            <a:prstDash val="sysDash"/>
          </a:ln>
          <a:extLst/>
        </p:spPr>
        <p:style>
          <a:lnRef idx="2">
            <a:schemeClr val="accent6"/>
          </a:lnRef>
          <a:fillRef idx="1">
            <a:schemeClr val="lt1"/>
          </a:fillRef>
          <a:effectRef idx="0">
            <a:schemeClr val="accent6"/>
          </a:effectRef>
          <a:fontRef idx="minor">
            <a:schemeClr val="dk1"/>
          </a:fontRef>
        </p:style>
        <p:txBody>
          <a:bodyPr vert="horz" wrap="square" lIns="18000" tIns="10800" rIns="18000" bIns="10800" numCol="1" rtlCol="0" anchor="ctr" anchorCtr="0" compatLnSpc="1">
            <a:prstTxWarp prst="textNoShape">
              <a:avLst/>
            </a:prstTxWarp>
          </a:bodyPr>
          <a:lstStyle/>
          <a:p>
            <a:pPr marL="900113" marR="0" indent="-900113" algn="ctr" defTabSz="914400" rtl="0" eaLnBrk="1" fontAlgn="base" latinLnBrk="0" hangingPunct="1">
              <a:spcAft>
                <a:spcPct val="0"/>
              </a:spcAft>
              <a:buClr>
                <a:srgbClr val="1B34B1"/>
              </a:buClr>
              <a:buSzPct val="80000"/>
              <a:buFont typeface="Wingdings" pitchFamily="2" charset="2"/>
              <a:buNone/>
              <a:tabLst>
                <a:tab pos="1074738" algn="l"/>
              </a:tabLst>
            </a:pPr>
            <a:r>
              <a:rPr kumimoji="0" lang="zh-TW" altLang="en-US" b="1" i="0" u="none" strike="noStrike" cap="none" normalizeH="0" baseline="0" dirty="0">
                <a:ln>
                  <a:noFill/>
                </a:ln>
                <a:solidFill>
                  <a:schemeClr val="tx1"/>
                </a:solidFill>
                <a:latin typeface="微軟正黑體" panose="020B0604030504040204" pitchFamily="34" charset="-120"/>
                <a:ea typeface="微軟正黑體" panose="020B0604030504040204" pitchFamily="34" charset="-120"/>
              </a:rPr>
              <a:t>範例</a:t>
            </a:r>
          </a:p>
        </p:txBody>
      </p:sp>
      <p:graphicFrame>
        <p:nvGraphicFramePr>
          <p:cNvPr id="10" name="表格 9">
            <a:extLst>
              <a:ext uri="{FF2B5EF4-FFF2-40B4-BE49-F238E27FC236}">
                <a16:creationId xmlns:a16="http://schemas.microsoft.com/office/drawing/2014/main" id="{97B7FF7C-0B80-46A4-A59F-026BA8AA3A97}"/>
              </a:ext>
            </a:extLst>
          </p:cNvPr>
          <p:cNvGraphicFramePr>
            <a:graphicFrameLocks noGrp="1"/>
          </p:cNvGraphicFramePr>
          <p:nvPr>
            <p:extLst>
              <p:ext uri="{D42A27DB-BD31-4B8C-83A1-F6EECF244321}">
                <p14:modId xmlns:p14="http://schemas.microsoft.com/office/powerpoint/2010/main" val="1550682934"/>
              </p:ext>
            </p:extLst>
          </p:nvPr>
        </p:nvGraphicFramePr>
        <p:xfrm>
          <a:off x="359531" y="1748455"/>
          <a:ext cx="9232144" cy="4195568"/>
        </p:xfrm>
        <a:graphic>
          <a:graphicData uri="http://schemas.openxmlformats.org/drawingml/2006/table">
            <a:tbl>
              <a:tblPr firstRow="1" bandRow="1"/>
              <a:tblGrid>
                <a:gridCol w="1933227">
                  <a:extLst>
                    <a:ext uri="{9D8B030D-6E8A-4147-A177-3AD203B41FA5}">
                      <a16:colId xmlns:a16="http://schemas.microsoft.com/office/drawing/2014/main" val="863932111"/>
                    </a:ext>
                  </a:extLst>
                </a:gridCol>
                <a:gridCol w="1499237">
                  <a:extLst>
                    <a:ext uri="{9D8B030D-6E8A-4147-A177-3AD203B41FA5}">
                      <a16:colId xmlns:a16="http://schemas.microsoft.com/office/drawing/2014/main" val="3502528482"/>
                    </a:ext>
                  </a:extLst>
                </a:gridCol>
                <a:gridCol w="1025794">
                  <a:extLst>
                    <a:ext uri="{9D8B030D-6E8A-4147-A177-3AD203B41FA5}">
                      <a16:colId xmlns:a16="http://schemas.microsoft.com/office/drawing/2014/main" val="2862849929"/>
                    </a:ext>
                  </a:extLst>
                </a:gridCol>
                <a:gridCol w="1884586">
                  <a:extLst>
                    <a:ext uri="{9D8B030D-6E8A-4147-A177-3AD203B41FA5}">
                      <a16:colId xmlns:a16="http://schemas.microsoft.com/office/drawing/2014/main" val="149425306"/>
                    </a:ext>
                  </a:extLst>
                </a:gridCol>
                <a:gridCol w="956073">
                  <a:extLst>
                    <a:ext uri="{9D8B030D-6E8A-4147-A177-3AD203B41FA5}">
                      <a16:colId xmlns:a16="http://schemas.microsoft.com/office/drawing/2014/main" val="996079268"/>
                    </a:ext>
                  </a:extLst>
                </a:gridCol>
                <a:gridCol w="1933227">
                  <a:extLst>
                    <a:ext uri="{9D8B030D-6E8A-4147-A177-3AD203B41FA5}">
                      <a16:colId xmlns:a16="http://schemas.microsoft.com/office/drawing/2014/main" val="1328211802"/>
                    </a:ext>
                  </a:extLst>
                </a:gridCol>
              </a:tblGrid>
              <a:tr h="783947">
                <a:tc>
                  <a:txBody>
                    <a:bodyPr/>
                    <a:lstStyle>
                      <a:lvl1pPr marL="0" algn="l" defTabSz="685800" rtl="0" eaLnBrk="1" latinLnBrk="0" hangingPunct="1">
                        <a:defRPr sz="1350" b="1" kern="1200">
                          <a:solidFill>
                            <a:schemeClr val="lt1"/>
                          </a:solidFill>
                          <a:latin typeface="微軟正黑體"/>
                          <a:ea typeface="微軟正黑體"/>
                        </a:defRPr>
                      </a:lvl1pPr>
                      <a:lvl2pPr marL="342900" algn="l" defTabSz="685800" rtl="0" eaLnBrk="1" latinLnBrk="0" hangingPunct="1">
                        <a:defRPr sz="1350" b="1" kern="1200">
                          <a:solidFill>
                            <a:schemeClr val="lt1"/>
                          </a:solidFill>
                          <a:latin typeface="微軟正黑體"/>
                          <a:ea typeface="微軟正黑體"/>
                        </a:defRPr>
                      </a:lvl2pPr>
                      <a:lvl3pPr marL="685800" algn="l" defTabSz="685800" rtl="0" eaLnBrk="1" latinLnBrk="0" hangingPunct="1">
                        <a:defRPr sz="1350" b="1" kern="1200">
                          <a:solidFill>
                            <a:schemeClr val="lt1"/>
                          </a:solidFill>
                          <a:latin typeface="微軟正黑體"/>
                          <a:ea typeface="微軟正黑體"/>
                        </a:defRPr>
                      </a:lvl3pPr>
                      <a:lvl4pPr marL="1028700" algn="l" defTabSz="685800" rtl="0" eaLnBrk="1" latinLnBrk="0" hangingPunct="1">
                        <a:defRPr sz="1350" b="1" kern="1200">
                          <a:solidFill>
                            <a:schemeClr val="lt1"/>
                          </a:solidFill>
                          <a:latin typeface="微軟正黑體"/>
                          <a:ea typeface="微軟正黑體"/>
                        </a:defRPr>
                      </a:lvl4pPr>
                      <a:lvl5pPr marL="1371600" algn="l" defTabSz="685800" rtl="0" eaLnBrk="1" latinLnBrk="0" hangingPunct="1">
                        <a:defRPr sz="1350" b="1" kern="1200">
                          <a:solidFill>
                            <a:schemeClr val="lt1"/>
                          </a:solidFill>
                          <a:latin typeface="微軟正黑體"/>
                          <a:ea typeface="微軟正黑體"/>
                        </a:defRPr>
                      </a:lvl5pPr>
                      <a:lvl6pPr marL="1714500" algn="l" defTabSz="685800" rtl="0" eaLnBrk="1" latinLnBrk="0" hangingPunct="1">
                        <a:defRPr sz="1350" b="1" kern="1200">
                          <a:solidFill>
                            <a:schemeClr val="lt1"/>
                          </a:solidFill>
                          <a:latin typeface="微軟正黑體"/>
                          <a:ea typeface="微軟正黑體"/>
                        </a:defRPr>
                      </a:lvl6pPr>
                      <a:lvl7pPr marL="2057400" algn="l" defTabSz="685800" rtl="0" eaLnBrk="1" latinLnBrk="0" hangingPunct="1">
                        <a:defRPr sz="1350" b="1" kern="1200">
                          <a:solidFill>
                            <a:schemeClr val="lt1"/>
                          </a:solidFill>
                          <a:latin typeface="微軟正黑體"/>
                          <a:ea typeface="微軟正黑體"/>
                        </a:defRPr>
                      </a:lvl7pPr>
                      <a:lvl8pPr marL="2400300" algn="l" defTabSz="685800" rtl="0" eaLnBrk="1" latinLnBrk="0" hangingPunct="1">
                        <a:defRPr sz="1350" b="1" kern="1200">
                          <a:solidFill>
                            <a:schemeClr val="lt1"/>
                          </a:solidFill>
                          <a:latin typeface="微軟正黑體"/>
                          <a:ea typeface="微軟正黑體"/>
                        </a:defRPr>
                      </a:lvl8pPr>
                      <a:lvl9pPr marL="2743200" algn="l" defTabSz="685800" rtl="0" eaLnBrk="1" latinLnBrk="0" hangingPunct="1">
                        <a:defRPr sz="1350" b="1" kern="1200">
                          <a:solidFill>
                            <a:schemeClr val="lt1"/>
                          </a:solidFill>
                          <a:latin typeface="微軟正黑體"/>
                          <a:ea typeface="微軟正黑體"/>
                        </a:defRPr>
                      </a:lvl9pPr>
                    </a:lstStyle>
                    <a:p>
                      <a:pPr marL="0" algn="ctr" defTabSz="914342" rtl="0" eaLnBrk="1" latinLnBrk="0" hangingPunct="1">
                        <a:spcAft>
                          <a:spcPts val="0"/>
                        </a:spcAft>
                      </a:pP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團隊組成人員</a:t>
                      </a: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FCA08"/>
                    </a:solidFill>
                  </a:tcPr>
                </a:tc>
                <a:tc>
                  <a:txBody>
                    <a:bodyPr/>
                    <a:lstStyle>
                      <a:lvl1pPr marL="0" algn="l" defTabSz="685800" rtl="0" eaLnBrk="1" latinLnBrk="0" hangingPunct="1">
                        <a:defRPr sz="1350" b="1" kern="1200">
                          <a:solidFill>
                            <a:schemeClr val="lt1"/>
                          </a:solidFill>
                          <a:latin typeface="微軟正黑體"/>
                          <a:ea typeface="微軟正黑體"/>
                        </a:defRPr>
                      </a:lvl1pPr>
                      <a:lvl2pPr marL="342900" algn="l" defTabSz="685800" rtl="0" eaLnBrk="1" latinLnBrk="0" hangingPunct="1">
                        <a:defRPr sz="1350" b="1" kern="1200">
                          <a:solidFill>
                            <a:schemeClr val="lt1"/>
                          </a:solidFill>
                          <a:latin typeface="微軟正黑體"/>
                          <a:ea typeface="微軟正黑體"/>
                        </a:defRPr>
                      </a:lvl2pPr>
                      <a:lvl3pPr marL="685800" algn="l" defTabSz="685800" rtl="0" eaLnBrk="1" latinLnBrk="0" hangingPunct="1">
                        <a:defRPr sz="1350" b="1" kern="1200">
                          <a:solidFill>
                            <a:schemeClr val="lt1"/>
                          </a:solidFill>
                          <a:latin typeface="微軟正黑體"/>
                          <a:ea typeface="微軟正黑體"/>
                        </a:defRPr>
                      </a:lvl3pPr>
                      <a:lvl4pPr marL="1028700" algn="l" defTabSz="685800" rtl="0" eaLnBrk="1" latinLnBrk="0" hangingPunct="1">
                        <a:defRPr sz="1350" b="1" kern="1200">
                          <a:solidFill>
                            <a:schemeClr val="lt1"/>
                          </a:solidFill>
                          <a:latin typeface="微軟正黑體"/>
                          <a:ea typeface="微軟正黑體"/>
                        </a:defRPr>
                      </a:lvl4pPr>
                      <a:lvl5pPr marL="1371600" algn="l" defTabSz="685800" rtl="0" eaLnBrk="1" latinLnBrk="0" hangingPunct="1">
                        <a:defRPr sz="1350" b="1" kern="1200">
                          <a:solidFill>
                            <a:schemeClr val="lt1"/>
                          </a:solidFill>
                          <a:latin typeface="微軟正黑體"/>
                          <a:ea typeface="微軟正黑體"/>
                        </a:defRPr>
                      </a:lvl5pPr>
                      <a:lvl6pPr marL="1714500" algn="l" defTabSz="685800" rtl="0" eaLnBrk="1" latinLnBrk="0" hangingPunct="1">
                        <a:defRPr sz="1350" b="1" kern="1200">
                          <a:solidFill>
                            <a:schemeClr val="lt1"/>
                          </a:solidFill>
                          <a:latin typeface="微軟正黑體"/>
                          <a:ea typeface="微軟正黑體"/>
                        </a:defRPr>
                      </a:lvl6pPr>
                      <a:lvl7pPr marL="2057400" algn="l" defTabSz="685800" rtl="0" eaLnBrk="1" latinLnBrk="0" hangingPunct="1">
                        <a:defRPr sz="1350" b="1" kern="1200">
                          <a:solidFill>
                            <a:schemeClr val="lt1"/>
                          </a:solidFill>
                          <a:latin typeface="微軟正黑體"/>
                          <a:ea typeface="微軟正黑體"/>
                        </a:defRPr>
                      </a:lvl7pPr>
                      <a:lvl8pPr marL="2400300" algn="l" defTabSz="685800" rtl="0" eaLnBrk="1" latinLnBrk="0" hangingPunct="1">
                        <a:defRPr sz="1350" b="1" kern="1200">
                          <a:solidFill>
                            <a:schemeClr val="lt1"/>
                          </a:solidFill>
                          <a:latin typeface="微軟正黑體"/>
                          <a:ea typeface="微軟正黑體"/>
                        </a:defRPr>
                      </a:lvl8pPr>
                      <a:lvl9pPr marL="2743200" algn="l" defTabSz="685800" rtl="0" eaLnBrk="1" latinLnBrk="0" hangingPunct="1">
                        <a:defRPr sz="1350" b="1" kern="1200">
                          <a:solidFill>
                            <a:schemeClr val="lt1"/>
                          </a:solidFill>
                          <a:latin typeface="微軟正黑體"/>
                          <a:ea typeface="微軟正黑體"/>
                        </a:defRPr>
                      </a:lvl9pPr>
                    </a:lstStyle>
                    <a:p>
                      <a:pPr marL="0" algn="ctr" defTabSz="914342" rtl="0" eaLnBrk="1" latinLnBrk="0" hangingPunct="1">
                        <a:spcAft>
                          <a:spcPts val="0"/>
                        </a:spcAft>
                      </a:pP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姓名</a:t>
                      </a: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FCA08"/>
                    </a:solidFill>
                  </a:tcPr>
                </a:tc>
                <a:tc>
                  <a:txBody>
                    <a:bodyPr/>
                    <a:lstStyle>
                      <a:lvl1pPr marL="0" algn="l" defTabSz="685800" rtl="0" eaLnBrk="1" latinLnBrk="0" hangingPunct="1">
                        <a:defRPr sz="1350" b="1" kern="1200">
                          <a:solidFill>
                            <a:schemeClr val="lt1"/>
                          </a:solidFill>
                          <a:latin typeface="微軟正黑體"/>
                          <a:ea typeface="微軟正黑體"/>
                        </a:defRPr>
                      </a:lvl1pPr>
                      <a:lvl2pPr marL="342900" algn="l" defTabSz="685800" rtl="0" eaLnBrk="1" latinLnBrk="0" hangingPunct="1">
                        <a:defRPr sz="1350" b="1" kern="1200">
                          <a:solidFill>
                            <a:schemeClr val="lt1"/>
                          </a:solidFill>
                          <a:latin typeface="微軟正黑體"/>
                          <a:ea typeface="微軟正黑體"/>
                        </a:defRPr>
                      </a:lvl2pPr>
                      <a:lvl3pPr marL="685800" algn="l" defTabSz="685800" rtl="0" eaLnBrk="1" latinLnBrk="0" hangingPunct="1">
                        <a:defRPr sz="1350" b="1" kern="1200">
                          <a:solidFill>
                            <a:schemeClr val="lt1"/>
                          </a:solidFill>
                          <a:latin typeface="微軟正黑體"/>
                          <a:ea typeface="微軟正黑體"/>
                        </a:defRPr>
                      </a:lvl3pPr>
                      <a:lvl4pPr marL="1028700" algn="l" defTabSz="685800" rtl="0" eaLnBrk="1" latinLnBrk="0" hangingPunct="1">
                        <a:defRPr sz="1350" b="1" kern="1200">
                          <a:solidFill>
                            <a:schemeClr val="lt1"/>
                          </a:solidFill>
                          <a:latin typeface="微軟正黑體"/>
                          <a:ea typeface="微軟正黑體"/>
                        </a:defRPr>
                      </a:lvl4pPr>
                      <a:lvl5pPr marL="1371600" algn="l" defTabSz="685800" rtl="0" eaLnBrk="1" latinLnBrk="0" hangingPunct="1">
                        <a:defRPr sz="1350" b="1" kern="1200">
                          <a:solidFill>
                            <a:schemeClr val="lt1"/>
                          </a:solidFill>
                          <a:latin typeface="微軟正黑體"/>
                          <a:ea typeface="微軟正黑體"/>
                        </a:defRPr>
                      </a:lvl5pPr>
                      <a:lvl6pPr marL="1714500" algn="l" defTabSz="685800" rtl="0" eaLnBrk="1" latinLnBrk="0" hangingPunct="1">
                        <a:defRPr sz="1350" b="1" kern="1200">
                          <a:solidFill>
                            <a:schemeClr val="lt1"/>
                          </a:solidFill>
                          <a:latin typeface="微軟正黑體"/>
                          <a:ea typeface="微軟正黑體"/>
                        </a:defRPr>
                      </a:lvl6pPr>
                      <a:lvl7pPr marL="2057400" algn="l" defTabSz="685800" rtl="0" eaLnBrk="1" latinLnBrk="0" hangingPunct="1">
                        <a:defRPr sz="1350" b="1" kern="1200">
                          <a:solidFill>
                            <a:schemeClr val="lt1"/>
                          </a:solidFill>
                          <a:latin typeface="微軟正黑體"/>
                          <a:ea typeface="微軟正黑體"/>
                        </a:defRPr>
                      </a:lvl7pPr>
                      <a:lvl8pPr marL="2400300" algn="l" defTabSz="685800" rtl="0" eaLnBrk="1" latinLnBrk="0" hangingPunct="1">
                        <a:defRPr sz="1350" b="1" kern="1200">
                          <a:solidFill>
                            <a:schemeClr val="lt1"/>
                          </a:solidFill>
                          <a:latin typeface="微軟正黑體"/>
                          <a:ea typeface="微軟正黑體"/>
                        </a:defRPr>
                      </a:lvl8pPr>
                      <a:lvl9pPr marL="2743200" algn="l" defTabSz="685800" rtl="0" eaLnBrk="1" latinLnBrk="0" hangingPunct="1">
                        <a:defRPr sz="1350" b="1" kern="1200">
                          <a:solidFill>
                            <a:schemeClr val="lt1"/>
                          </a:solidFill>
                          <a:latin typeface="微軟正黑體"/>
                          <a:ea typeface="微軟正黑體"/>
                        </a:defRPr>
                      </a:lvl9pPr>
                    </a:lstStyle>
                    <a:p>
                      <a:pPr marL="0" algn="ctr" defTabSz="914342" rtl="0" eaLnBrk="1" latinLnBrk="0" hangingPunct="1">
                        <a:spcAft>
                          <a:spcPts val="0"/>
                        </a:spcAft>
                      </a:pP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職稱</a:t>
                      </a: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FCA08"/>
                    </a:solidFill>
                  </a:tcPr>
                </a:tc>
                <a:tc>
                  <a:txBody>
                    <a:bodyPr/>
                    <a:lstStyle>
                      <a:lvl1pPr marL="0" algn="l" defTabSz="685800" rtl="0" eaLnBrk="1" latinLnBrk="0" hangingPunct="1">
                        <a:defRPr sz="1350" b="1" kern="1200">
                          <a:solidFill>
                            <a:schemeClr val="lt1"/>
                          </a:solidFill>
                          <a:latin typeface="微軟正黑體"/>
                          <a:ea typeface="微軟正黑體"/>
                        </a:defRPr>
                      </a:lvl1pPr>
                      <a:lvl2pPr marL="342900" algn="l" defTabSz="685800" rtl="0" eaLnBrk="1" latinLnBrk="0" hangingPunct="1">
                        <a:defRPr sz="1350" b="1" kern="1200">
                          <a:solidFill>
                            <a:schemeClr val="lt1"/>
                          </a:solidFill>
                          <a:latin typeface="微軟正黑體"/>
                          <a:ea typeface="微軟正黑體"/>
                        </a:defRPr>
                      </a:lvl2pPr>
                      <a:lvl3pPr marL="685800" algn="l" defTabSz="685800" rtl="0" eaLnBrk="1" latinLnBrk="0" hangingPunct="1">
                        <a:defRPr sz="1350" b="1" kern="1200">
                          <a:solidFill>
                            <a:schemeClr val="lt1"/>
                          </a:solidFill>
                          <a:latin typeface="微軟正黑體"/>
                          <a:ea typeface="微軟正黑體"/>
                        </a:defRPr>
                      </a:lvl3pPr>
                      <a:lvl4pPr marL="1028700" algn="l" defTabSz="685800" rtl="0" eaLnBrk="1" latinLnBrk="0" hangingPunct="1">
                        <a:defRPr sz="1350" b="1" kern="1200">
                          <a:solidFill>
                            <a:schemeClr val="lt1"/>
                          </a:solidFill>
                          <a:latin typeface="微軟正黑體"/>
                          <a:ea typeface="微軟正黑體"/>
                        </a:defRPr>
                      </a:lvl4pPr>
                      <a:lvl5pPr marL="1371600" algn="l" defTabSz="685800" rtl="0" eaLnBrk="1" latinLnBrk="0" hangingPunct="1">
                        <a:defRPr sz="1350" b="1" kern="1200">
                          <a:solidFill>
                            <a:schemeClr val="lt1"/>
                          </a:solidFill>
                          <a:latin typeface="微軟正黑體"/>
                          <a:ea typeface="微軟正黑體"/>
                        </a:defRPr>
                      </a:lvl5pPr>
                      <a:lvl6pPr marL="1714500" algn="l" defTabSz="685800" rtl="0" eaLnBrk="1" latinLnBrk="0" hangingPunct="1">
                        <a:defRPr sz="1350" b="1" kern="1200">
                          <a:solidFill>
                            <a:schemeClr val="lt1"/>
                          </a:solidFill>
                          <a:latin typeface="微軟正黑體"/>
                          <a:ea typeface="微軟正黑體"/>
                        </a:defRPr>
                      </a:lvl6pPr>
                      <a:lvl7pPr marL="2057400" algn="l" defTabSz="685800" rtl="0" eaLnBrk="1" latinLnBrk="0" hangingPunct="1">
                        <a:defRPr sz="1350" b="1" kern="1200">
                          <a:solidFill>
                            <a:schemeClr val="lt1"/>
                          </a:solidFill>
                          <a:latin typeface="微軟正黑體"/>
                          <a:ea typeface="微軟正黑體"/>
                        </a:defRPr>
                      </a:lvl7pPr>
                      <a:lvl8pPr marL="2400300" algn="l" defTabSz="685800" rtl="0" eaLnBrk="1" latinLnBrk="0" hangingPunct="1">
                        <a:defRPr sz="1350" b="1" kern="1200">
                          <a:solidFill>
                            <a:schemeClr val="lt1"/>
                          </a:solidFill>
                          <a:latin typeface="微軟正黑體"/>
                          <a:ea typeface="微軟正黑體"/>
                        </a:defRPr>
                      </a:lvl8pPr>
                      <a:lvl9pPr marL="2743200" algn="l" defTabSz="685800" rtl="0" eaLnBrk="1" latinLnBrk="0" hangingPunct="1">
                        <a:defRPr sz="1350" b="1" kern="1200">
                          <a:solidFill>
                            <a:schemeClr val="lt1"/>
                          </a:solidFill>
                          <a:latin typeface="微軟正黑體"/>
                          <a:ea typeface="微軟正黑體"/>
                        </a:defRPr>
                      </a:lvl9pPr>
                    </a:lstStyle>
                    <a:p>
                      <a:pPr marL="0" algn="ctr" defTabSz="914342" rtl="0" eaLnBrk="1" latinLnBrk="0" hangingPunct="1">
                        <a:spcAft>
                          <a:spcPts val="0"/>
                        </a:spcAft>
                      </a:pP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主要專長</a:t>
                      </a: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FCA08"/>
                    </a:solidFill>
                  </a:tcPr>
                </a:tc>
                <a:tc>
                  <a:txBody>
                    <a:bodyPr/>
                    <a:lstStyle>
                      <a:lvl1pPr marL="0" algn="l" defTabSz="685800" rtl="0" eaLnBrk="1" latinLnBrk="0" hangingPunct="1">
                        <a:defRPr sz="1350" b="1" kern="1200">
                          <a:solidFill>
                            <a:schemeClr val="lt1"/>
                          </a:solidFill>
                          <a:latin typeface="微軟正黑體"/>
                          <a:ea typeface="微軟正黑體"/>
                        </a:defRPr>
                      </a:lvl1pPr>
                      <a:lvl2pPr marL="342900" algn="l" defTabSz="685800" rtl="0" eaLnBrk="1" latinLnBrk="0" hangingPunct="1">
                        <a:defRPr sz="1350" b="1" kern="1200">
                          <a:solidFill>
                            <a:schemeClr val="lt1"/>
                          </a:solidFill>
                          <a:latin typeface="微軟正黑體"/>
                          <a:ea typeface="微軟正黑體"/>
                        </a:defRPr>
                      </a:lvl2pPr>
                      <a:lvl3pPr marL="685800" algn="l" defTabSz="685800" rtl="0" eaLnBrk="1" latinLnBrk="0" hangingPunct="1">
                        <a:defRPr sz="1350" b="1" kern="1200">
                          <a:solidFill>
                            <a:schemeClr val="lt1"/>
                          </a:solidFill>
                          <a:latin typeface="微軟正黑體"/>
                          <a:ea typeface="微軟正黑體"/>
                        </a:defRPr>
                      </a:lvl3pPr>
                      <a:lvl4pPr marL="1028700" algn="l" defTabSz="685800" rtl="0" eaLnBrk="1" latinLnBrk="0" hangingPunct="1">
                        <a:defRPr sz="1350" b="1" kern="1200">
                          <a:solidFill>
                            <a:schemeClr val="lt1"/>
                          </a:solidFill>
                          <a:latin typeface="微軟正黑體"/>
                          <a:ea typeface="微軟正黑體"/>
                        </a:defRPr>
                      </a:lvl4pPr>
                      <a:lvl5pPr marL="1371600" algn="l" defTabSz="685800" rtl="0" eaLnBrk="1" latinLnBrk="0" hangingPunct="1">
                        <a:defRPr sz="1350" b="1" kern="1200">
                          <a:solidFill>
                            <a:schemeClr val="lt1"/>
                          </a:solidFill>
                          <a:latin typeface="微軟正黑體"/>
                          <a:ea typeface="微軟正黑體"/>
                        </a:defRPr>
                      </a:lvl5pPr>
                      <a:lvl6pPr marL="1714500" algn="l" defTabSz="685800" rtl="0" eaLnBrk="1" latinLnBrk="0" hangingPunct="1">
                        <a:defRPr sz="1350" b="1" kern="1200">
                          <a:solidFill>
                            <a:schemeClr val="lt1"/>
                          </a:solidFill>
                          <a:latin typeface="微軟正黑體"/>
                          <a:ea typeface="微軟正黑體"/>
                        </a:defRPr>
                      </a:lvl6pPr>
                      <a:lvl7pPr marL="2057400" algn="l" defTabSz="685800" rtl="0" eaLnBrk="1" latinLnBrk="0" hangingPunct="1">
                        <a:defRPr sz="1350" b="1" kern="1200">
                          <a:solidFill>
                            <a:schemeClr val="lt1"/>
                          </a:solidFill>
                          <a:latin typeface="微軟正黑體"/>
                          <a:ea typeface="微軟正黑體"/>
                        </a:defRPr>
                      </a:lvl7pPr>
                      <a:lvl8pPr marL="2400300" algn="l" defTabSz="685800" rtl="0" eaLnBrk="1" latinLnBrk="0" hangingPunct="1">
                        <a:defRPr sz="1350" b="1" kern="1200">
                          <a:solidFill>
                            <a:schemeClr val="lt1"/>
                          </a:solidFill>
                          <a:latin typeface="微軟正黑體"/>
                          <a:ea typeface="微軟正黑體"/>
                        </a:defRPr>
                      </a:lvl8pPr>
                      <a:lvl9pPr marL="2743200" algn="l" defTabSz="685800" rtl="0" eaLnBrk="1" latinLnBrk="0" hangingPunct="1">
                        <a:defRPr sz="1350" b="1" kern="1200">
                          <a:solidFill>
                            <a:schemeClr val="lt1"/>
                          </a:solidFill>
                          <a:latin typeface="微軟正黑體"/>
                          <a:ea typeface="微軟正黑體"/>
                        </a:defRPr>
                      </a:lvl9pPr>
                    </a:lstStyle>
                    <a:p>
                      <a:pPr marL="0" marR="0" lvl="0" indent="0" algn="ctr" defTabSz="914342" rtl="0" eaLnBrk="1" fontAlgn="auto" latinLnBrk="0" hangingPunct="1">
                        <a:lnSpc>
                          <a:spcPct val="100000"/>
                        </a:lnSpc>
                        <a:spcBef>
                          <a:spcPts val="0"/>
                        </a:spcBef>
                        <a:spcAft>
                          <a:spcPts val="0"/>
                        </a:spcAft>
                        <a:buClrTx/>
                        <a:buSzTx/>
                        <a:buFontTx/>
                        <a:buNone/>
                        <a:tabLst/>
                        <a:defRPr/>
                      </a:pP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學經歷</a:t>
                      </a: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FCA08"/>
                    </a:solidFill>
                  </a:tcPr>
                </a:tc>
                <a:tc>
                  <a:txBody>
                    <a:bodyPr/>
                    <a:lstStyle>
                      <a:lvl1pPr marL="0" algn="l" defTabSz="685800" rtl="0" eaLnBrk="1" latinLnBrk="0" hangingPunct="1">
                        <a:defRPr sz="1350" b="1" kern="1200">
                          <a:solidFill>
                            <a:schemeClr val="lt1"/>
                          </a:solidFill>
                          <a:latin typeface="微軟正黑體"/>
                          <a:ea typeface="微軟正黑體"/>
                        </a:defRPr>
                      </a:lvl1pPr>
                      <a:lvl2pPr marL="342900" algn="l" defTabSz="685800" rtl="0" eaLnBrk="1" latinLnBrk="0" hangingPunct="1">
                        <a:defRPr sz="1350" b="1" kern="1200">
                          <a:solidFill>
                            <a:schemeClr val="lt1"/>
                          </a:solidFill>
                          <a:latin typeface="微軟正黑體"/>
                          <a:ea typeface="微軟正黑體"/>
                        </a:defRPr>
                      </a:lvl2pPr>
                      <a:lvl3pPr marL="685800" algn="l" defTabSz="685800" rtl="0" eaLnBrk="1" latinLnBrk="0" hangingPunct="1">
                        <a:defRPr sz="1350" b="1" kern="1200">
                          <a:solidFill>
                            <a:schemeClr val="lt1"/>
                          </a:solidFill>
                          <a:latin typeface="微軟正黑體"/>
                          <a:ea typeface="微軟正黑體"/>
                        </a:defRPr>
                      </a:lvl3pPr>
                      <a:lvl4pPr marL="1028700" algn="l" defTabSz="685800" rtl="0" eaLnBrk="1" latinLnBrk="0" hangingPunct="1">
                        <a:defRPr sz="1350" b="1" kern="1200">
                          <a:solidFill>
                            <a:schemeClr val="lt1"/>
                          </a:solidFill>
                          <a:latin typeface="微軟正黑體"/>
                          <a:ea typeface="微軟正黑體"/>
                        </a:defRPr>
                      </a:lvl4pPr>
                      <a:lvl5pPr marL="1371600" algn="l" defTabSz="685800" rtl="0" eaLnBrk="1" latinLnBrk="0" hangingPunct="1">
                        <a:defRPr sz="1350" b="1" kern="1200">
                          <a:solidFill>
                            <a:schemeClr val="lt1"/>
                          </a:solidFill>
                          <a:latin typeface="微軟正黑體"/>
                          <a:ea typeface="微軟正黑體"/>
                        </a:defRPr>
                      </a:lvl5pPr>
                      <a:lvl6pPr marL="1714500" algn="l" defTabSz="685800" rtl="0" eaLnBrk="1" latinLnBrk="0" hangingPunct="1">
                        <a:defRPr sz="1350" b="1" kern="1200">
                          <a:solidFill>
                            <a:schemeClr val="lt1"/>
                          </a:solidFill>
                          <a:latin typeface="微軟正黑體"/>
                          <a:ea typeface="微軟正黑體"/>
                        </a:defRPr>
                      </a:lvl6pPr>
                      <a:lvl7pPr marL="2057400" algn="l" defTabSz="685800" rtl="0" eaLnBrk="1" latinLnBrk="0" hangingPunct="1">
                        <a:defRPr sz="1350" b="1" kern="1200">
                          <a:solidFill>
                            <a:schemeClr val="lt1"/>
                          </a:solidFill>
                          <a:latin typeface="微軟正黑體"/>
                          <a:ea typeface="微軟正黑體"/>
                        </a:defRPr>
                      </a:lvl7pPr>
                      <a:lvl8pPr marL="2400300" algn="l" defTabSz="685800" rtl="0" eaLnBrk="1" latinLnBrk="0" hangingPunct="1">
                        <a:defRPr sz="1350" b="1" kern="1200">
                          <a:solidFill>
                            <a:schemeClr val="lt1"/>
                          </a:solidFill>
                          <a:latin typeface="微軟正黑體"/>
                          <a:ea typeface="微軟正黑體"/>
                        </a:defRPr>
                      </a:lvl8pPr>
                      <a:lvl9pPr marL="2743200" algn="l" defTabSz="685800" rtl="0" eaLnBrk="1" latinLnBrk="0" hangingPunct="1">
                        <a:defRPr sz="1350" b="1" kern="1200">
                          <a:solidFill>
                            <a:schemeClr val="lt1"/>
                          </a:solidFill>
                          <a:latin typeface="微軟正黑體"/>
                          <a:ea typeface="微軟正黑體"/>
                        </a:defRPr>
                      </a:lvl9pPr>
                    </a:lstStyle>
                    <a:p>
                      <a:pPr marL="0" algn="ctr" defTabSz="914342" rtl="0" eaLnBrk="1" latinLnBrk="0" hangingPunct="1">
                        <a:spcAft>
                          <a:spcPts val="0"/>
                        </a:spcAft>
                      </a:pP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參與分項計畫及</a:t>
                      </a:r>
                      <a:endParaRPr lang="en-US" altLang="zh-TW" sz="1800" b="1" kern="1200" dirty="0">
                        <a:solidFill>
                          <a:schemeClr val="tx1"/>
                        </a:solidFill>
                        <a:latin typeface="微軟正黑體" panose="020B0604030504040204" pitchFamily="34" charset="-120"/>
                        <a:ea typeface="微軟正黑體" panose="020B0604030504040204" pitchFamily="34" charset="-120"/>
                        <a:cs typeface="+mn-cs"/>
                      </a:endParaRPr>
                    </a:p>
                    <a:p>
                      <a:pPr marL="0" algn="ctr" defTabSz="914342" rtl="0" eaLnBrk="1" latinLnBrk="0" hangingPunct="1">
                        <a:spcAft>
                          <a:spcPts val="0"/>
                        </a:spcAft>
                      </a:pP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工作項目</a:t>
                      </a: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FFCA08"/>
                    </a:solidFill>
                  </a:tcPr>
                </a:tc>
                <a:extLst>
                  <a:ext uri="{0D108BD9-81ED-4DB2-BD59-A6C34878D82A}">
                    <a16:rowId xmlns:a16="http://schemas.microsoft.com/office/drawing/2014/main" val="3441791319"/>
                  </a:ext>
                </a:extLst>
              </a:tr>
              <a:tr h="529890">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計畫主持人</a:t>
                      </a:r>
                    </a:p>
                  </a:txBody>
                  <a:tcPr marL="252000" marR="177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extLst>
                  <a:ext uri="{0D108BD9-81ED-4DB2-BD59-A6C34878D82A}">
                    <a16:rowId xmlns:a16="http://schemas.microsoft.com/office/drawing/2014/main" val="3476913624"/>
                  </a:ext>
                </a:extLst>
              </a:tr>
              <a:tr h="783947">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數據治理</a:t>
                      </a:r>
                    </a:p>
                  </a:txBody>
                  <a:tcPr marL="25200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extLst>
                  <a:ext uri="{0D108BD9-81ED-4DB2-BD59-A6C34878D82A}">
                    <a16:rowId xmlns:a16="http://schemas.microsoft.com/office/drawing/2014/main" val="2275693952"/>
                  </a:ext>
                </a:extLst>
              </a:tr>
              <a:tr h="783947">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IT</a:t>
                      </a: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技術</a:t>
                      </a:r>
                    </a:p>
                  </a:txBody>
                  <a:tcPr marL="25200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extLst>
                  <a:ext uri="{0D108BD9-81ED-4DB2-BD59-A6C34878D82A}">
                    <a16:rowId xmlns:a16="http://schemas.microsoft.com/office/drawing/2014/main" val="1705442753"/>
                  </a:ext>
                </a:extLst>
              </a:tr>
              <a:tr h="783947">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OT</a:t>
                      </a: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技術</a:t>
                      </a:r>
                    </a:p>
                  </a:txBody>
                  <a:tcPr marL="25200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en-US" sz="1800" b="1" kern="1200" dirty="0">
                          <a:solidFill>
                            <a:schemeClr val="tx1"/>
                          </a:solidFill>
                          <a:latin typeface="微軟正黑體" panose="020B0604030504040204" pitchFamily="34" charset="-120"/>
                          <a:ea typeface="微軟正黑體" panose="020B0604030504040204" pitchFamily="34" charset="-120"/>
                          <a:cs typeface="+mn-cs"/>
                        </a:rPr>
                        <a:t> </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20000"/>
                      </a:srgbClr>
                    </a:solidFill>
                  </a:tcPr>
                </a:tc>
                <a:extLst>
                  <a:ext uri="{0D108BD9-81ED-4DB2-BD59-A6C34878D82A}">
                    <a16:rowId xmlns:a16="http://schemas.microsoft.com/office/drawing/2014/main" val="2679458516"/>
                  </a:ext>
                </a:extLst>
              </a:tr>
              <a:tr h="529890">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其他</a:t>
                      </a:r>
                    </a:p>
                  </a:txBody>
                  <a:tcPr marL="25200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algn="l" defTabSz="914342" rtl="0" eaLnBrk="1" latinLnBrk="0" hangingPunct="1">
                        <a:spcAft>
                          <a:spcPts val="0"/>
                        </a:spcAft>
                      </a:pP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marL="17780" marR="177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FCA08">
                        <a:tint val="40000"/>
                      </a:srgbClr>
                    </a:solidFill>
                  </a:tcPr>
                </a:tc>
                <a:extLst>
                  <a:ext uri="{0D108BD9-81ED-4DB2-BD59-A6C34878D82A}">
                    <a16:rowId xmlns:a16="http://schemas.microsoft.com/office/drawing/2014/main" val="1678063111"/>
                  </a:ext>
                </a:extLst>
              </a:tr>
            </a:tbl>
          </a:graphicData>
        </a:graphic>
      </p:graphicFrame>
      <p:sp>
        <p:nvSpPr>
          <p:cNvPr id="11" name="文字方塊 10">
            <a:extLst>
              <a:ext uri="{FF2B5EF4-FFF2-40B4-BE49-F238E27FC236}">
                <a16:creationId xmlns:a16="http://schemas.microsoft.com/office/drawing/2014/main" id="{1222010D-CC0B-467F-89C1-FD7795296CAA}"/>
              </a:ext>
            </a:extLst>
          </p:cNvPr>
          <p:cNvSpPr txBox="1"/>
          <p:nvPr/>
        </p:nvSpPr>
        <p:spPr>
          <a:xfrm>
            <a:off x="2890839" y="1364693"/>
            <a:ext cx="7223400" cy="369332"/>
          </a:xfrm>
          <a:prstGeom prst="rect">
            <a:avLst/>
          </a:prstGeom>
          <a:noFill/>
        </p:spPr>
        <p:txBody>
          <a:bodyPr wrap="square" rtlCol="0">
            <a:spAutoFit/>
          </a:bodyPr>
          <a:lstStyle/>
          <a:p>
            <a:r>
              <a:rPr lang="zh-TW" altLang="en-US" sz="1800" dirty="0">
                <a:latin typeface="微軟正黑體" panose="020B0604030504040204" pitchFamily="34" charset="-120"/>
                <a:ea typeface="微軟正黑體" panose="020B0604030504040204" pitchFamily="34" charset="-120"/>
              </a:rPr>
              <a:t>建議以表格整理說明</a:t>
            </a:r>
          </a:p>
        </p:txBody>
      </p:sp>
    </p:spTree>
    <p:extLst>
      <p:ext uri="{BB962C8B-B14F-4D97-AF65-F5344CB8AC3E}">
        <p14:creationId xmlns:p14="http://schemas.microsoft.com/office/powerpoint/2010/main" val="127425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pPr>
              <a:defRPr/>
            </a:pPr>
            <a:fld id="{41891D65-17B4-4C4B-865B-282D95EFB1B0}" type="slidenum">
              <a:rPr lang="zh-TW" altLang="en-US" smtClean="0">
                <a:ea typeface="標楷體"/>
              </a:rPr>
              <a:pPr>
                <a:defRPr/>
              </a:pPr>
              <a:t>6</a:t>
            </a:fld>
            <a:endParaRPr lang="zh-TW" altLang="en-US">
              <a:ea typeface="標楷體"/>
            </a:endParaRPr>
          </a:p>
        </p:txBody>
      </p:sp>
      <p:sp>
        <p:nvSpPr>
          <p:cNvPr id="15" name="Rectangle 2"/>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TW" altLang="en-US" sz="3600" kern="0" dirty="0">
                <a:solidFill>
                  <a:schemeClr val="tx1">
                    <a:lumMod val="65000"/>
                    <a:lumOff val="35000"/>
                  </a:schemeClr>
                </a:solidFill>
              </a:rPr>
              <a:t>參</a:t>
            </a:r>
            <a:r>
              <a:rPr lang="zh-CN" altLang="en-US" sz="3600" kern="0" dirty="0">
                <a:solidFill>
                  <a:schemeClr val="tx1">
                    <a:lumMod val="65000"/>
                    <a:lumOff val="35000"/>
                  </a:schemeClr>
                </a:solidFill>
              </a:rPr>
              <a:t>考</a:t>
            </a:r>
            <a:r>
              <a:rPr lang="en-US" altLang="zh-CN" sz="3600" kern="0" dirty="0">
                <a:solidFill>
                  <a:schemeClr val="tx1">
                    <a:lumMod val="65000"/>
                    <a:lumOff val="35000"/>
                  </a:schemeClr>
                </a:solidFill>
              </a:rPr>
              <a:t>-</a:t>
            </a:r>
            <a:r>
              <a:rPr lang="zh-TW" altLang="en-US" sz="3600" kern="0" dirty="0">
                <a:solidFill>
                  <a:schemeClr val="tx1">
                    <a:lumMod val="65000"/>
                    <a:lumOff val="35000"/>
                  </a:schemeClr>
                </a:solidFill>
              </a:rPr>
              <a:t>數位準備度 </a:t>
            </a:r>
            <a:r>
              <a:rPr lang="en-US" altLang="zh-TW" sz="3600" kern="0" dirty="0">
                <a:solidFill>
                  <a:schemeClr val="tx1">
                    <a:lumMod val="65000"/>
                    <a:lumOff val="35000"/>
                  </a:schemeClr>
                </a:solidFill>
              </a:rPr>
              <a:t>(1/3)</a:t>
            </a:r>
            <a:endParaRPr lang="zh-TW" altLang="en-US" sz="3600" kern="0" dirty="0">
              <a:solidFill>
                <a:schemeClr val="tx1">
                  <a:lumMod val="65000"/>
                  <a:lumOff val="35000"/>
                </a:schemeClr>
              </a:solidFill>
            </a:endParaRPr>
          </a:p>
        </p:txBody>
      </p:sp>
      <p:sp>
        <p:nvSpPr>
          <p:cNvPr id="41" name="橢圓形圖說文字 40"/>
          <p:cNvSpPr/>
          <p:nvPr/>
        </p:nvSpPr>
        <p:spPr bwMode="auto">
          <a:xfrm>
            <a:off x="7140252" y="1313077"/>
            <a:ext cx="1008000" cy="969363"/>
          </a:xfrm>
          <a:prstGeom prst="wedgeEllipseCallout">
            <a:avLst>
              <a:gd name="adj1" fmla="val -40371"/>
              <a:gd name="adj2" fmla="val 81496"/>
            </a:avLst>
          </a:prstGeom>
          <a:ln w="25400">
            <a:prstDash val="sysDash"/>
          </a:ln>
          <a:extLst/>
        </p:spPr>
        <p:style>
          <a:lnRef idx="2">
            <a:schemeClr val="accent6"/>
          </a:lnRef>
          <a:fillRef idx="1">
            <a:schemeClr val="lt1"/>
          </a:fillRef>
          <a:effectRef idx="0">
            <a:schemeClr val="accent6"/>
          </a:effectRef>
          <a:fontRef idx="minor">
            <a:schemeClr val="dk1"/>
          </a:fontRef>
        </p:style>
        <p:txBody>
          <a:bodyPr vert="horz" wrap="square" lIns="18000" tIns="10800" rIns="18000" bIns="10800" numCol="1" rtlCol="0" anchor="ctr" anchorCtr="0" compatLnSpc="1">
            <a:prstTxWarp prst="textNoShape">
              <a:avLst/>
            </a:prstTxWarp>
          </a:bodyPr>
          <a:lstStyle/>
          <a:p>
            <a:pPr marL="900113" marR="0" indent="-900113" algn="ctr" defTabSz="914400" rtl="0" eaLnBrk="1" fontAlgn="base" latinLnBrk="0" hangingPunct="1">
              <a:spcAft>
                <a:spcPct val="0"/>
              </a:spcAft>
              <a:buClr>
                <a:srgbClr val="1B34B1"/>
              </a:buClr>
              <a:buSzPct val="80000"/>
              <a:buFont typeface="Wingdings" pitchFamily="2" charset="2"/>
              <a:buNone/>
              <a:tabLst>
                <a:tab pos="1074738" algn="l"/>
              </a:tabLst>
            </a:pPr>
            <a:r>
              <a:rPr kumimoji="0" lang="zh-TW" altLang="en-US" b="1" i="0" u="none" strike="noStrike" cap="none" normalizeH="0" baseline="0" dirty="0">
                <a:ln>
                  <a:noFill/>
                </a:ln>
                <a:solidFill>
                  <a:schemeClr val="tx1"/>
                </a:solidFill>
                <a:latin typeface="微軟正黑體" panose="020B0604030504040204" pitchFamily="34" charset="-120"/>
                <a:ea typeface="微軟正黑體" panose="020B0604030504040204" pitchFamily="34" charset="-120"/>
              </a:rPr>
              <a:t>範例</a:t>
            </a:r>
          </a:p>
        </p:txBody>
      </p:sp>
      <p:grpSp>
        <p:nvGrpSpPr>
          <p:cNvPr id="45" name="群組 44">
            <a:extLst>
              <a:ext uri="{FF2B5EF4-FFF2-40B4-BE49-F238E27FC236}">
                <a16:creationId xmlns:a16="http://schemas.microsoft.com/office/drawing/2014/main" id="{C5E76847-03B9-4653-9D5D-2AC6006BDF90}"/>
              </a:ext>
            </a:extLst>
          </p:cNvPr>
          <p:cNvGrpSpPr/>
          <p:nvPr/>
        </p:nvGrpSpPr>
        <p:grpSpPr>
          <a:xfrm>
            <a:off x="492506" y="1413951"/>
            <a:ext cx="9522095" cy="4903046"/>
            <a:chOff x="1655825" y="763752"/>
            <a:chExt cx="9522095" cy="4903046"/>
          </a:xfrm>
        </p:grpSpPr>
        <p:grpSp>
          <p:nvGrpSpPr>
            <p:cNvPr id="46" name="群組 45">
              <a:extLst>
                <a:ext uri="{FF2B5EF4-FFF2-40B4-BE49-F238E27FC236}">
                  <a16:creationId xmlns:a16="http://schemas.microsoft.com/office/drawing/2014/main" id="{E167C042-F45B-4248-B64D-8734FC6176D8}"/>
                </a:ext>
              </a:extLst>
            </p:cNvPr>
            <p:cNvGrpSpPr/>
            <p:nvPr/>
          </p:nvGrpSpPr>
          <p:grpSpPr>
            <a:xfrm>
              <a:off x="1655825" y="763752"/>
              <a:ext cx="9522095" cy="4903046"/>
              <a:chOff x="1672940" y="763752"/>
              <a:chExt cx="9522095" cy="4903046"/>
            </a:xfrm>
          </p:grpSpPr>
          <p:sp>
            <p:nvSpPr>
              <p:cNvPr id="101" name="文字方塊 100">
                <a:extLst>
                  <a:ext uri="{FF2B5EF4-FFF2-40B4-BE49-F238E27FC236}">
                    <a16:creationId xmlns:a16="http://schemas.microsoft.com/office/drawing/2014/main" id="{3576D936-C818-458B-94A9-555E5B2305F9}"/>
                  </a:ext>
                </a:extLst>
              </p:cNvPr>
              <p:cNvSpPr txBox="1"/>
              <p:nvPr/>
            </p:nvSpPr>
            <p:spPr>
              <a:xfrm>
                <a:off x="9446340" y="1437693"/>
                <a:ext cx="1748695" cy="830997"/>
              </a:xfrm>
              <a:prstGeom prst="rect">
                <a:avLst/>
              </a:prstGeom>
              <a:noFill/>
            </p:spPr>
            <p:txBody>
              <a:bodyPr wrap="square" rtlCol="0">
                <a:spAutoFit/>
              </a:bodyPr>
              <a:lstStyle/>
              <a:p>
                <a:pPr marL="285750" indent="-285750">
                  <a:buFont typeface="Wingdings" panose="05000000000000000000" pitchFamily="2" charset="2"/>
                  <a:buChar char="l"/>
                </a:pPr>
                <a:r>
                  <a:rPr lang="zh-TW" altLang="en-US" dirty="0">
                    <a:solidFill>
                      <a:schemeClr val="accent6">
                        <a:lumMod val="50000"/>
                      </a:schemeClr>
                    </a:solidFill>
                    <a:latin typeface="微軟正黑體" panose="020B0604030504040204" pitchFamily="34" charset="-120"/>
                    <a:ea typeface="微軟正黑體" panose="020B0604030504040204" pitchFamily="34" charset="-120"/>
                  </a:rPr>
                  <a:t>客戶關係</a:t>
                </a:r>
                <a:endParaRPr lang="en-US" altLang="zh-TW" dirty="0">
                  <a:solidFill>
                    <a:schemeClr val="accent6">
                      <a:lumMod val="50000"/>
                    </a:schemeClr>
                  </a:solidFill>
                  <a:latin typeface="微軟正黑體" panose="020B0604030504040204" pitchFamily="34" charset="-120"/>
                  <a:ea typeface="微軟正黑體" panose="020B0604030504040204" pitchFamily="34" charset="-120"/>
                </a:endParaRPr>
              </a:p>
              <a:p>
                <a:r>
                  <a:rPr lang="zh-TW" altLang="en-US" dirty="0">
                    <a:solidFill>
                      <a:schemeClr val="accent6">
                        <a:lumMod val="50000"/>
                      </a:schemeClr>
                    </a:solidFill>
                    <a:latin typeface="微軟正黑體" panose="020B0604030504040204" pitchFamily="34" charset="-120"/>
                    <a:ea typeface="微軟正黑體" panose="020B0604030504040204" pitchFamily="34" charset="-120"/>
                  </a:rPr>
                  <a:t>     管理</a:t>
                </a:r>
              </a:p>
            </p:txBody>
          </p:sp>
          <p:grpSp>
            <p:nvGrpSpPr>
              <p:cNvPr id="102" name="群組 101">
                <a:extLst>
                  <a:ext uri="{FF2B5EF4-FFF2-40B4-BE49-F238E27FC236}">
                    <a16:creationId xmlns:a16="http://schemas.microsoft.com/office/drawing/2014/main" id="{200B24D4-489A-4A00-B833-D9C0DE4B0D4B}"/>
                  </a:ext>
                </a:extLst>
              </p:cNvPr>
              <p:cNvGrpSpPr/>
              <p:nvPr/>
            </p:nvGrpSpPr>
            <p:grpSpPr>
              <a:xfrm>
                <a:off x="1672940" y="763752"/>
                <a:ext cx="9100860" cy="4903046"/>
                <a:chOff x="1672940" y="763752"/>
                <a:chExt cx="9100860" cy="4903046"/>
              </a:xfrm>
            </p:grpSpPr>
            <p:sp>
              <p:nvSpPr>
                <p:cNvPr id="103" name="文字方塊 102">
                  <a:extLst>
                    <a:ext uri="{FF2B5EF4-FFF2-40B4-BE49-F238E27FC236}">
                      <a16:creationId xmlns:a16="http://schemas.microsoft.com/office/drawing/2014/main" id="{CA4F46DD-A480-4E7B-B2FE-C91C59226D9A}"/>
                    </a:ext>
                  </a:extLst>
                </p:cNvPr>
                <p:cNvSpPr txBox="1"/>
                <p:nvPr/>
              </p:nvSpPr>
              <p:spPr>
                <a:xfrm>
                  <a:off x="4244109" y="763752"/>
                  <a:ext cx="3944104" cy="461665"/>
                </a:xfrm>
                <a:prstGeom prst="rect">
                  <a:avLst/>
                </a:prstGeom>
                <a:noFill/>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AS-IS</a:t>
                  </a:r>
                  <a:r>
                    <a:rPr lang="zh-TW" altLang="en-US" dirty="0">
                      <a:latin typeface="微軟正黑體" panose="020B0604030504040204" pitchFamily="34" charset="-120"/>
                      <a:ea typeface="微軟正黑體" panose="020B0604030504040204" pitchFamily="34" charset="-120"/>
                    </a:rPr>
                    <a:t> 現狀數位準備程度</a:t>
                  </a:r>
                </a:p>
              </p:txBody>
            </p:sp>
            <p:grpSp>
              <p:nvGrpSpPr>
                <p:cNvPr id="104" name="群組 103">
                  <a:extLst>
                    <a:ext uri="{FF2B5EF4-FFF2-40B4-BE49-F238E27FC236}">
                      <a16:creationId xmlns:a16="http://schemas.microsoft.com/office/drawing/2014/main" id="{76EC43AC-17BC-48DF-8AF6-81F29261E695}"/>
                    </a:ext>
                  </a:extLst>
                </p:cNvPr>
                <p:cNvGrpSpPr/>
                <p:nvPr/>
              </p:nvGrpSpPr>
              <p:grpSpPr>
                <a:xfrm>
                  <a:off x="1672940" y="1573552"/>
                  <a:ext cx="9100860" cy="4093246"/>
                  <a:chOff x="1672940" y="1573552"/>
                  <a:chExt cx="9100860" cy="4093246"/>
                </a:xfrm>
              </p:grpSpPr>
              <p:grpSp>
                <p:nvGrpSpPr>
                  <p:cNvPr id="105" name="群組 104">
                    <a:extLst>
                      <a:ext uri="{FF2B5EF4-FFF2-40B4-BE49-F238E27FC236}">
                        <a16:creationId xmlns:a16="http://schemas.microsoft.com/office/drawing/2014/main" id="{E4756414-2ACD-481B-B43C-D53C2EFC84F0}"/>
                      </a:ext>
                    </a:extLst>
                  </p:cNvPr>
                  <p:cNvGrpSpPr/>
                  <p:nvPr/>
                </p:nvGrpSpPr>
                <p:grpSpPr>
                  <a:xfrm>
                    <a:off x="1672940" y="2112065"/>
                    <a:ext cx="8148325" cy="3115382"/>
                    <a:chOff x="253144" y="2383603"/>
                    <a:chExt cx="8148325" cy="3000689"/>
                  </a:xfrm>
                </p:grpSpPr>
                <p:sp>
                  <p:nvSpPr>
                    <p:cNvPr id="139" name="object 9">
                      <a:extLst>
                        <a:ext uri="{FF2B5EF4-FFF2-40B4-BE49-F238E27FC236}">
                          <a16:creationId xmlns:a16="http://schemas.microsoft.com/office/drawing/2014/main" id="{38E64E7E-7353-4C14-AB01-B0C870B11C1F}"/>
                        </a:ext>
                      </a:extLst>
                    </p:cNvPr>
                    <p:cNvSpPr/>
                    <p:nvPr/>
                  </p:nvSpPr>
                  <p:spPr>
                    <a:xfrm>
                      <a:off x="286877" y="2383603"/>
                      <a:ext cx="8114592" cy="3000689"/>
                    </a:xfrm>
                    <a:custGeom>
                      <a:avLst/>
                      <a:gdLst/>
                      <a:ahLst/>
                      <a:cxnLst/>
                      <a:rect l="l" t="t" r="r" b="b"/>
                      <a:pathLst>
                        <a:path w="1129664" h="3520440">
                          <a:moveTo>
                            <a:pt x="941070" y="0"/>
                          </a:moveTo>
                          <a:lnTo>
                            <a:pt x="188213" y="0"/>
                          </a:lnTo>
                          <a:lnTo>
                            <a:pt x="138200" y="6727"/>
                          </a:lnTo>
                          <a:lnTo>
                            <a:pt x="93246" y="25710"/>
                          </a:lnTo>
                          <a:lnTo>
                            <a:pt x="55149" y="55149"/>
                          </a:lnTo>
                          <a:lnTo>
                            <a:pt x="25710" y="93246"/>
                          </a:lnTo>
                          <a:lnTo>
                            <a:pt x="6727" y="138200"/>
                          </a:lnTo>
                          <a:lnTo>
                            <a:pt x="0" y="188213"/>
                          </a:lnTo>
                          <a:lnTo>
                            <a:pt x="0" y="3332226"/>
                          </a:lnTo>
                          <a:lnTo>
                            <a:pt x="6727" y="3382261"/>
                          </a:lnTo>
                          <a:lnTo>
                            <a:pt x="25710" y="3427221"/>
                          </a:lnTo>
                          <a:lnTo>
                            <a:pt x="55149" y="3465314"/>
                          </a:lnTo>
                          <a:lnTo>
                            <a:pt x="93246" y="3494743"/>
                          </a:lnTo>
                          <a:lnTo>
                            <a:pt x="138200" y="3513716"/>
                          </a:lnTo>
                          <a:lnTo>
                            <a:pt x="188213" y="3520440"/>
                          </a:lnTo>
                          <a:lnTo>
                            <a:pt x="941070" y="3520440"/>
                          </a:lnTo>
                          <a:lnTo>
                            <a:pt x="991083" y="3513716"/>
                          </a:lnTo>
                          <a:lnTo>
                            <a:pt x="1036037" y="3494743"/>
                          </a:lnTo>
                          <a:lnTo>
                            <a:pt x="1074134" y="3465314"/>
                          </a:lnTo>
                          <a:lnTo>
                            <a:pt x="1103573" y="3427221"/>
                          </a:lnTo>
                          <a:lnTo>
                            <a:pt x="1122556" y="3382261"/>
                          </a:lnTo>
                          <a:lnTo>
                            <a:pt x="1129284" y="3332226"/>
                          </a:lnTo>
                          <a:lnTo>
                            <a:pt x="1129284" y="188213"/>
                          </a:lnTo>
                          <a:lnTo>
                            <a:pt x="1122556" y="138200"/>
                          </a:lnTo>
                          <a:lnTo>
                            <a:pt x="1103573" y="93246"/>
                          </a:lnTo>
                          <a:lnTo>
                            <a:pt x="1074134" y="55149"/>
                          </a:lnTo>
                          <a:lnTo>
                            <a:pt x="1036037" y="25710"/>
                          </a:lnTo>
                          <a:lnTo>
                            <a:pt x="991083" y="6727"/>
                          </a:lnTo>
                          <a:lnTo>
                            <a:pt x="941070" y="0"/>
                          </a:lnTo>
                          <a:close/>
                        </a:path>
                      </a:pathLst>
                    </a:custGeom>
                    <a:solidFill>
                      <a:srgbClr val="DBEDF4"/>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40" name="object 8">
                      <a:extLst>
                        <a:ext uri="{FF2B5EF4-FFF2-40B4-BE49-F238E27FC236}">
                          <a16:creationId xmlns:a16="http://schemas.microsoft.com/office/drawing/2014/main" id="{C077095F-4901-41E3-A809-E9955AB58081}"/>
                        </a:ext>
                      </a:extLst>
                    </p:cNvPr>
                    <p:cNvSpPr/>
                    <p:nvPr/>
                  </p:nvSpPr>
                  <p:spPr>
                    <a:xfrm>
                      <a:off x="1346960" y="2491686"/>
                      <a:ext cx="7011584" cy="2795017"/>
                    </a:xfrm>
                    <a:custGeom>
                      <a:avLst/>
                      <a:gdLst/>
                      <a:ahLst/>
                      <a:cxnLst/>
                      <a:rect l="l" t="t" r="r" b="b"/>
                      <a:pathLst>
                        <a:path w="7025640" h="1096010">
                          <a:moveTo>
                            <a:pt x="0" y="120268"/>
                          </a:moveTo>
                          <a:lnTo>
                            <a:pt x="9451" y="73455"/>
                          </a:lnTo>
                          <a:lnTo>
                            <a:pt x="35226" y="35226"/>
                          </a:lnTo>
                          <a:lnTo>
                            <a:pt x="73455" y="9451"/>
                          </a:lnTo>
                          <a:lnTo>
                            <a:pt x="120268" y="0"/>
                          </a:lnTo>
                          <a:lnTo>
                            <a:pt x="6905371" y="0"/>
                          </a:lnTo>
                          <a:lnTo>
                            <a:pt x="6952184" y="9451"/>
                          </a:lnTo>
                          <a:lnTo>
                            <a:pt x="6990413" y="35226"/>
                          </a:lnTo>
                          <a:lnTo>
                            <a:pt x="7016188" y="73455"/>
                          </a:lnTo>
                          <a:lnTo>
                            <a:pt x="7025640" y="120268"/>
                          </a:lnTo>
                          <a:lnTo>
                            <a:pt x="7025640" y="975487"/>
                          </a:lnTo>
                          <a:lnTo>
                            <a:pt x="7016188" y="1022300"/>
                          </a:lnTo>
                          <a:lnTo>
                            <a:pt x="6990413" y="1060529"/>
                          </a:lnTo>
                          <a:lnTo>
                            <a:pt x="6952184" y="1086304"/>
                          </a:lnTo>
                          <a:lnTo>
                            <a:pt x="6905371" y="1095755"/>
                          </a:lnTo>
                          <a:lnTo>
                            <a:pt x="120268" y="1095755"/>
                          </a:lnTo>
                          <a:lnTo>
                            <a:pt x="73455" y="1086304"/>
                          </a:lnTo>
                          <a:lnTo>
                            <a:pt x="35226" y="1060529"/>
                          </a:lnTo>
                          <a:lnTo>
                            <a:pt x="9451" y="1022300"/>
                          </a:lnTo>
                          <a:lnTo>
                            <a:pt x="0" y="975487"/>
                          </a:lnTo>
                          <a:lnTo>
                            <a:pt x="0" y="120268"/>
                          </a:lnTo>
                          <a:close/>
                        </a:path>
                      </a:pathLst>
                    </a:custGeom>
                    <a:solidFill>
                      <a:schemeClr val="bg2"/>
                    </a:solidFill>
                    <a:ln w="25400">
                      <a:solidFill>
                        <a:srgbClr val="D9D9D9"/>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grpSp>
                  <p:nvGrpSpPr>
                    <p:cNvPr id="141" name="群組 140">
                      <a:extLst>
                        <a:ext uri="{FF2B5EF4-FFF2-40B4-BE49-F238E27FC236}">
                          <a16:creationId xmlns:a16="http://schemas.microsoft.com/office/drawing/2014/main" id="{B8D22C0D-535C-4B9C-8818-7F8CC0E84CE3}"/>
                        </a:ext>
                      </a:extLst>
                    </p:cNvPr>
                    <p:cNvGrpSpPr/>
                    <p:nvPr/>
                  </p:nvGrpSpPr>
                  <p:grpSpPr>
                    <a:xfrm>
                      <a:off x="7659370" y="2592025"/>
                      <a:ext cx="574837" cy="274320"/>
                      <a:chOff x="7835812" y="1307916"/>
                      <a:chExt cx="574837" cy="274320"/>
                    </a:xfrm>
                  </p:grpSpPr>
                  <p:sp>
                    <p:nvSpPr>
                      <p:cNvPr id="216" name="object 13">
                        <a:extLst>
                          <a:ext uri="{FF2B5EF4-FFF2-40B4-BE49-F238E27FC236}">
                            <a16:creationId xmlns:a16="http://schemas.microsoft.com/office/drawing/2014/main" id="{D3F27FF5-6C8D-4F5C-A12D-5CB2CBFF1E92}"/>
                          </a:ext>
                        </a:extLst>
                      </p:cNvPr>
                      <p:cNvSpPr/>
                      <p:nvPr/>
                    </p:nvSpPr>
                    <p:spPr>
                      <a:xfrm>
                        <a:off x="7835812" y="1307916"/>
                        <a:ext cx="574836" cy="274320"/>
                      </a:xfrm>
                      <a:custGeom>
                        <a:avLst/>
                        <a:gdLst/>
                        <a:ahLst/>
                        <a:cxnLst/>
                        <a:rect l="l" t="t" r="r" b="b"/>
                        <a:pathLst>
                          <a:path w="990600" h="274319">
                            <a:moveTo>
                              <a:pt x="944879" y="0"/>
                            </a:moveTo>
                            <a:lnTo>
                              <a:pt x="45720" y="0"/>
                            </a:lnTo>
                            <a:lnTo>
                              <a:pt x="27914" y="3589"/>
                            </a:lnTo>
                            <a:lnTo>
                              <a:pt x="13382" y="13382"/>
                            </a:lnTo>
                            <a:lnTo>
                              <a:pt x="3589" y="27914"/>
                            </a:lnTo>
                            <a:lnTo>
                              <a:pt x="0" y="45720"/>
                            </a:lnTo>
                            <a:lnTo>
                              <a:pt x="0" y="228600"/>
                            </a:lnTo>
                            <a:lnTo>
                              <a:pt x="3589" y="246405"/>
                            </a:lnTo>
                            <a:lnTo>
                              <a:pt x="13382" y="260937"/>
                            </a:lnTo>
                            <a:lnTo>
                              <a:pt x="27914" y="270730"/>
                            </a:lnTo>
                            <a:lnTo>
                              <a:pt x="45720" y="274320"/>
                            </a:lnTo>
                            <a:lnTo>
                              <a:pt x="944879" y="274320"/>
                            </a:lnTo>
                            <a:lnTo>
                              <a:pt x="962685" y="270730"/>
                            </a:lnTo>
                            <a:lnTo>
                              <a:pt x="977217" y="260937"/>
                            </a:lnTo>
                            <a:lnTo>
                              <a:pt x="987010" y="246405"/>
                            </a:lnTo>
                            <a:lnTo>
                              <a:pt x="990600" y="228600"/>
                            </a:lnTo>
                            <a:lnTo>
                              <a:pt x="990600" y="45720"/>
                            </a:lnTo>
                            <a:lnTo>
                              <a:pt x="987010" y="27914"/>
                            </a:lnTo>
                            <a:lnTo>
                              <a:pt x="977217" y="13382"/>
                            </a:lnTo>
                            <a:lnTo>
                              <a:pt x="962685" y="3589"/>
                            </a:lnTo>
                            <a:lnTo>
                              <a:pt x="944879" y="0"/>
                            </a:lnTo>
                            <a:close/>
                          </a:path>
                        </a:pathLst>
                      </a:custGeom>
                      <a:solidFill>
                        <a:srgbClr val="FF0000"/>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17" name="object 14">
                        <a:extLst>
                          <a:ext uri="{FF2B5EF4-FFF2-40B4-BE49-F238E27FC236}">
                            <a16:creationId xmlns:a16="http://schemas.microsoft.com/office/drawing/2014/main" id="{94AA877F-6472-4713-9E6E-7CB7900D8A02}"/>
                          </a:ext>
                        </a:extLst>
                      </p:cNvPr>
                      <p:cNvSpPr txBox="1"/>
                      <p:nvPr/>
                    </p:nvSpPr>
                    <p:spPr>
                      <a:xfrm>
                        <a:off x="7926621" y="1311853"/>
                        <a:ext cx="484028" cy="228909"/>
                      </a:xfrm>
                      <a:prstGeom prst="rect">
                        <a:avLst/>
                      </a:prstGeom>
                    </p:spPr>
                    <p:txBody>
                      <a:bodyPr vert="horz" wrap="square" lIns="0" tIns="13335" rIns="0" bIns="0" rtlCol="0">
                        <a:spAutoFit/>
                      </a:bodyPr>
                      <a:lstStyle/>
                      <a:p>
                        <a:pPr marL="12700">
                          <a:spcBef>
                            <a:spcPts val="105"/>
                          </a:spcBef>
                        </a:pPr>
                        <a:r>
                          <a:rPr sz="1400" b="1" dirty="0">
                            <a:solidFill>
                              <a:srgbClr val="FFFFFF"/>
                            </a:solidFill>
                            <a:latin typeface="微軟正黑體" panose="020B0604030504040204" pitchFamily="34" charset="-120"/>
                            <a:ea typeface="微軟正黑體" panose="020B0604030504040204" pitchFamily="34" charset="-120"/>
                            <a:cs typeface="微軟正黑體"/>
                          </a:rPr>
                          <a:t>出貨</a:t>
                        </a:r>
                        <a:endParaRPr sz="1400" dirty="0">
                          <a:latin typeface="微軟正黑體" panose="020B0604030504040204" pitchFamily="34" charset="-120"/>
                          <a:ea typeface="微軟正黑體" panose="020B0604030504040204" pitchFamily="34" charset="-120"/>
                          <a:cs typeface="微軟正黑體"/>
                        </a:endParaRPr>
                      </a:p>
                    </p:txBody>
                  </p:sp>
                </p:grpSp>
                <p:sp>
                  <p:nvSpPr>
                    <p:cNvPr id="142" name="object 15">
                      <a:extLst>
                        <a:ext uri="{FF2B5EF4-FFF2-40B4-BE49-F238E27FC236}">
                          <a16:creationId xmlns:a16="http://schemas.microsoft.com/office/drawing/2014/main" id="{E9C0E1C9-6EAF-4DED-BBCC-D4F50AF2CD2C}"/>
                        </a:ext>
                      </a:extLst>
                    </p:cNvPr>
                    <p:cNvSpPr txBox="1"/>
                    <p:nvPr/>
                  </p:nvSpPr>
                  <p:spPr>
                    <a:xfrm>
                      <a:off x="842760" y="3071148"/>
                      <a:ext cx="330200" cy="197490"/>
                    </a:xfrm>
                    <a:prstGeom prst="rect">
                      <a:avLst/>
                    </a:prstGeom>
                  </p:spPr>
                  <p:txBody>
                    <a:bodyPr vert="horz" wrap="square" lIns="0" tIns="12700" rIns="0" bIns="0" rtlCol="0">
                      <a:spAutoFit/>
                    </a:bodyPr>
                    <a:lstStyle/>
                    <a:p>
                      <a:pPr marL="12700">
                        <a:spcBef>
                          <a:spcPts val="100"/>
                        </a:spcBef>
                      </a:pPr>
                      <a:r>
                        <a:rPr sz="1200" b="1" dirty="0">
                          <a:latin typeface="微軟正黑體" panose="020B0604030504040204" pitchFamily="34" charset="-120"/>
                          <a:ea typeface="微軟正黑體" panose="020B0604030504040204" pitchFamily="34" charset="-120"/>
                          <a:cs typeface="微軟正黑體"/>
                        </a:rPr>
                        <a:t>顧客</a:t>
                      </a:r>
                      <a:endParaRPr sz="1200">
                        <a:latin typeface="微軟正黑體" panose="020B0604030504040204" pitchFamily="34" charset="-120"/>
                        <a:ea typeface="微軟正黑體" panose="020B0604030504040204" pitchFamily="34" charset="-120"/>
                        <a:cs typeface="微軟正黑體"/>
                      </a:endParaRPr>
                    </a:p>
                  </p:txBody>
                </p:sp>
                <p:sp>
                  <p:nvSpPr>
                    <p:cNvPr id="143" name="object 16">
                      <a:extLst>
                        <a:ext uri="{FF2B5EF4-FFF2-40B4-BE49-F238E27FC236}">
                          <a16:creationId xmlns:a16="http://schemas.microsoft.com/office/drawing/2014/main" id="{7627B0AC-7E4D-43EE-904E-CF05151A5018}"/>
                        </a:ext>
                      </a:extLst>
                    </p:cNvPr>
                    <p:cNvSpPr/>
                    <p:nvPr/>
                  </p:nvSpPr>
                  <p:spPr>
                    <a:xfrm>
                      <a:off x="1146919" y="2762146"/>
                      <a:ext cx="765175" cy="10795"/>
                    </a:xfrm>
                    <a:custGeom>
                      <a:avLst/>
                      <a:gdLst/>
                      <a:ahLst/>
                      <a:cxnLst/>
                      <a:rect l="l" t="t" r="r" b="b"/>
                      <a:pathLst>
                        <a:path w="765175" h="10794">
                          <a:moveTo>
                            <a:pt x="764794" y="10286"/>
                          </a:moveTo>
                          <a:lnTo>
                            <a:pt x="0" y="0"/>
                          </a:lnTo>
                        </a:path>
                      </a:pathLst>
                    </a:custGeom>
                    <a:ln w="38100">
                      <a:solidFill>
                        <a:srgbClr val="BEBEBE"/>
                      </a:solidFill>
                      <a:prstDash val="dash"/>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44" name="object 19">
                      <a:extLst>
                        <a:ext uri="{FF2B5EF4-FFF2-40B4-BE49-F238E27FC236}">
                          <a16:creationId xmlns:a16="http://schemas.microsoft.com/office/drawing/2014/main" id="{D8C89150-42E9-4EDA-8439-031146A4999C}"/>
                        </a:ext>
                      </a:extLst>
                    </p:cNvPr>
                    <p:cNvSpPr/>
                    <p:nvPr/>
                  </p:nvSpPr>
                  <p:spPr>
                    <a:xfrm>
                      <a:off x="7281608" y="2691130"/>
                      <a:ext cx="338835" cy="129435"/>
                    </a:xfrm>
                    <a:custGeom>
                      <a:avLst/>
                      <a:gdLst/>
                      <a:ahLst/>
                      <a:cxnLst/>
                      <a:rect l="l" t="t" r="r" b="b"/>
                      <a:pathLst>
                        <a:path w="471170" h="85725">
                          <a:moveTo>
                            <a:pt x="385191" y="57145"/>
                          </a:moveTo>
                          <a:lnTo>
                            <a:pt x="385191" y="85725"/>
                          </a:lnTo>
                          <a:lnTo>
                            <a:pt x="442256" y="57150"/>
                          </a:lnTo>
                          <a:lnTo>
                            <a:pt x="385191" y="57145"/>
                          </a:lnTo>
                          <a:close/>
                        </a:path>
                        <a:path w="471170" h="85725">
                          <a:moveTo>
                            <a:pt x="385191" y="28570"/>
                          </a:moveTo>
                          <a:lnTo>
                            <a:pt x="385191" y="57145"/>
                          </a:lnTo>
                          <a:lnTo>
                            <a:pt x="399542" y="57150"/>
                          </a:lnTo>
                          <a:lnTo>
                            <a:pt x="399542" y="28575"/>
                          </a:lnTo>
                          <a:lnTo>
                            <a:pt x="385191" y="28570"/>
                          </a:lnTo>
                          <a:close/>
                        </a:path>
                        <a:path w="471170" h="85725">
                          <a:moveTo>
                            <a:pt x="385191" y="0"/>
                          </a:moveTo>
                          <a:lnTo>
                            <a:pt x="385191" y="28570"/>
                          </a:lnTo>
                          <a:lnTo>
                            <a:pt x="399542" y="28575"/>
                          </a:lnTo>
                          <a:lnTo>
                            <a:pt x="399542" y="57150"/>
                          </a:lnTo>
                          <a:lnTo>
                            <a:pt x="442265" y="57145"/>
                          </a:lnTo>
                          <a:lnTo>
                            <a:pt x="470916" y="42799"/>
                          </a:lnTo>
                          <a:lnTo>
                            <a:pt x="385191" y="0"/>
                          </a:lnTo>
                          <a:close/>
                        </a:path>
                        <a:path w="471170" h="85725">
                          <a:moveTo>
                            <a:pt x="0" y="28448"/>
                          </a:moveTo>
                          <a:lnTo>
                            <a:pt x="0" y="57023"/>
                          </a:lnTo>
                          <a:lnTo>
                            <a:pt x="385191" y="57145"/>
                          </a:lnTo>
                          <a:lnTo>
                            <a:pt x="385191" y="28570"/>
                          </a:lnTo>
                          <a:lnTo>
                            <a:pt x="0" y="28448"/>
                          </a:lnTo>
                          <a:close/>
                        </a:path>
                      </a:pathLst>
                    </a:custGeom>
                    <a:solidFill>
                      <a:srgbClr val="000000"/>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45" name="object 20">
                      <a:extLst>
                        <a:ext uri="{FF2B5EF4-FFF2-40B4-BE49-F238E27FC236}">
                          <a16:creationId xmlns:a16="http://schemas.microsoft.com/office/drawing/2014/main" id="{9C9B6BCE-2BFC-43F4-B84B-F56F39A8E281}"/>
                        </a:ext>
                      </a:extLst>
                    </p:cNvPr>
                    <p:cNvSpPr/>
                    <p:nvPr/>
                  </p:nvSpPr>
                  <p:spPr>
                    <a:xfrm>
                      <a:off x="647281" y="2503203"/>
                      <a:ext cx="513588" cy="568451"/>
                    </a:xfrm>
                    <a:prstGeom prst="rect">
                      <a:avLst/>
                    </a:prstGeom>
                    <a:blipFill>
                      <a:blip r:embed="rId3" cstate="print"/>
                      <a:stretch>
                        <a:fillRect/>
                      </a:stretch>
                    </a:blip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46" name="object 26">
                      <a:extLst>
                        <a:ext uri="{FF2B5EF4-FFF2-40B4-BE49-F238E27FC236}">
                          <a16:creationId xmlns:a16="http://schemas.microsoft.com/office/drawing/2014/main" id="{3BFB7AB8-13F8-4FE1-ADBC-3294BA79D9C0}"/>
                        </a:ext>
                      </a:extLst>
                    </p:cNvPr>
                    <p:cNvSpPr/>
                    <p:nvPr/>
                  </p:nvSpPr>
                  <p:spPr>
                    <a:xfrm>
                      <a:off x="2868912" y="2730777"/>
                      <a:ext cx="355445" cy="84963"/>
                    </a:xfrm>
                    <a:custGeom>
                      <a:avLst/>
                      <a:gdLst/>
                      <a:ahLst/>
                      <a:cxnLst/>
                      <a:rect l="l" t="t" r="r" b="b"/>
                      <a:pathLst>
                        <a:path w="511810" h="85725">
                          <a:moveTo>
                            <a:pt x="425957" y="57194"/>
                          </a:moveTo>
                          <a:lnTo>
                            <a:pt x="425831" y="85725"/>
                          </a:lnTo>
                          <a:lnTo>
                            <a:pt x="483666" y="57276"/>
                          </a:lnTo>
                          <a:lnTo>
                            <a:pt x="440181" y="57276"/>
                          </a:lnTo>
                          <a:lnTo>
                            <a:pt x="425957" y="57194"/>
                          </a:lnTo>
                          <a:close/>
                        </a:path>
                        <a:path w="511810" h="85725">
                          <a:moveTo>
                            <a:pt x="426084" y="28619"/>
                          </a:moveTo>
                          <a:lnTo>
                            <a:pt x="425957" y="57194"/>
                          </a:lnTo>
                          <a:lnTo>
                            <a:pt x="440181" y="57276"/>
                          </a:lnTo>
                          <a:lnTo>
                            <a:pt x="440435" y="28701"/>
                          </a:lnTo>
                          <a:lnTo>
                            <a:pt x="426084" y="28619"/>
                          </a:lnTo>
                          <a:close/>
                        </a:path>
                        <a:path w="511810" h="85725">
                          <a:moveTo>
                            <a:pt x="426212" y="0"/>
                          </a:moveTo>
                          <a:lnTo>
                            <a:pt x="426084" y="28619"/>
                          </a:lnTo>
                          <a:lnTo>
                            <a:pt x="440435" y="28701"/>
                          </a:lnTo>
                          <a:lnTo>
                            <a:pt x="440181" y="57276"/>
                          </a:lnTo>
                          <a:lnTo>
                            <a:pt x="483666" y="57276"/>
                          </a:lnTo>
                          <a:lnTo>
                            <a:pt x="511809" y="43434"/>
                          </a:lnTo>
                          <a:lnTo>
                            <a:pt x="426212" y="0"/>
                          </a:lnTo>
                          <a:close/>
                        </a:path>
                        <a:path w="511810" h="85725">
                          <a:moveTo>
                            <a:pt x="253" y="26162"/>
                          </a:moveTo>
                          <a:lnTo>
                            <a:pt x="0" y="54737"/>
                          </a:lnTo>
                          <a:lnTo>
                            <a:pt x="425957" y="57194"/>
                          </a:lnTo>
                          <a:lnTo>
                            <a:pt x="426084" y="28619"/>
                          </a:lnTo>
                          <a:lnTo>
                            <a:pt x="253" y="26162"/>
                          </a:lnTo>
                          <a:close/>
                        </a:path>
                      </a:pathLst>
                    </a:custGeom>
                    <a:solidFill>
                      <a:srgbClr val="000000"/>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47" name="object 27">
                      <a:extLst>
                        <a:ext uri="{FF2B5EF4-FFF2-40B4-BE49-F238E27FC236}">
                          <a16:creationId xmlns:a16="http://schemas.microsoft.com/office/drawing/2014/main" id="{87029753-C03B-44B5-B5FB-ADE66C7C3401}"/>
                        </a:ext>
                      </a:extLst>
                    </p:cNvPr>
                    <p:cNvSpPr/>
                    <p:nvPr/>
                  </p:nvSpPr>
                  <p:spPr>
                    <a:xfrm>
                      <a:off x="1881722" y="2623600"/>
                      <a:ext cx="957580" cy="274320"/>
                    </a:xfrm>
                    <a:custGeom>
                      <a:avLst/>
                      <a:gdLst/>
                      <a:ahLst/>
                      <a:cxnLst/>
                      <a:rect l="l" t="t" r="r" b="b"/>
                      <a:pathLst>
                        <a:path w="957580" h="274319">
                          <a:moveTo>
                            <a:pt x="911351" y="0"/>
                          </a:moveTo>
                          <a:lnTo>
                            <a:pt x="45719" y="0"/>
                          </a:lnTo>
                          <a:lnTo>
                            <a:pt x="27914" y="3589"/>
                          </a:lnTo>
                          <a:lnTo>
                            <a:pt x="13382" y="13382"/>
                          </a:lnTo>
                          <a:lnTo>
                            <a:pt x="3589" y="27914"/>
                          </a:lnTo>
                          <a:lnTo>
                            <a:pt x="0" y="45720"/>
                          </a:lnTo>
                          <a:lnTo>
                            <a:pt x="0" y="228600"/>
                          </a:lnTo>
                          <a:lnTo>
                            <a:pt x="3589" y="246405"/>
                          </a:lnTo>
                          <a:lnTo>
                            <a:pt x="13382" y="260937"/>
                          </a:lnTo>
                          <a:lnTo>
                            <a:pt x="27914" y="270730"/>
                          </a:lnTo>
                          <a:lnTo>
                            <a:pt x="45719" y="274320"/>
                          </a:lnTo>
                          <a:lnTo>
                            <a:pt x="911351" y="274320"/>
                          </a:lnTo>
                          <a:lnTo>
                            <a:pt x="929157" y="270730"/>
                          </a:lnTo>
                          <a:lnTo>
                            <a:pt x="943689" y="260937"/>
                          </a:lnTo>
                          <a:lnTo>
                            <a:pt x="953482" y="246405"/>
                          </a:lnTo>
                          <a:lnTo>
                            <a:pt x="957071" y="228600"/>
                          </a:lnTo>
                          <a:lnTo>
                            <a:pt x="957071" y="45720"/>
                          </a:lnTo>
                          <a:lnTo>
                            <a:pt x="953482" y="27914"/>
                          </a:lnTo>
                          <a:lnTo>
                            <a:pt x="943689" y="13382"/>
                          </a:lnTo>
                          <a:lnTo>
                            <a:pt x="929157" y="3589"/>
                          </a:lnTo>
                          <a:lnTo>
                            <a:pt x="911351" y="0"/>
                          </a:lnTo>
                          <a:close/>
                        </a:path>
                      </a:pathLst>
                    </a:custGeom>
                    <a:solidFill>
                      <a:srgbClr val="7E7E7E"/>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48" name="object 28">
                      <a:extLst>
                        <a:ext uri="{FF2B5EF4-FFF2-40B4-BE49-F238E27FC236}">
                          <a16:creationId xmlns:a16="http://schemas.microsoft.com/office/drawing/2014/main" id="{CAEE2B9D-A9C8-400B-BC6A-D1A194AD1270}"/>
                        </a:ext>
                      </a:extLst>
                    </p:cNvPr>
                    <p:cNvSpPr txBox="1"/>
                    <p:nvPr/>
                  </p:nvSpPr>
                  <p:spPr>
                    <a:xfrm>
                      <a:off x="2134192" y="2670324"/>
                      <a:ext cx="409982" cy="228909"/>
                    </a:xfrm>
                    <a:prstGeom prst="rect">
                      <a:avLst/>
                    </a:prstGeom>
                  </p:spPr>
                  <p:txBody>
                    <a:bodyPr vert="horz" wrap="square" lIns="0" tIns="13335" rIns="0" bIns="0" rtlCol="0">
                      <a:spAutoFit/>
                    </a:bodyPr>
                    <a:lstStyle/>
                    <a:p>
                      <a:pPr marL="12700">
                        <a:spcBef>
                          <a:spcPts val="105"/>
                        </a:spcBef>
                      </a:pPr>
                      <a:r>
                        <a:rPr sz="1400" b="1" dirty="0">
                          <a:solidFill>
                            <a:srgbClr val="FFFFFF"/>
                          </a:solidFill>
                          <a:latin typeface="微軟正黑體" panose="020B0604030504040204" pitchFamily="34" charset="-120"/>
                          <a:ea typeface="微軟正黑體" panose="020B0604030504040204" pitchFamily="34" charset="-120"/>
                          <a:cs typeface="微軟正黑體"/>
                        </a:rPr>
                        <a:t>接單</a:t>
                      </a:r>
                      <a:endParaRPr sz="1400" dirty="0">
                        <a:latin typeface="微軟正黑體" panose="020B0604030504040204" pitchFamily="34" charset="-120"/>
                        <a:ea typeface="微軟正黑體" panose="020B0604030504040204" pitchFamily="34" charset="-120"/>
                        <a:cs typeface="微軟正黑體"/>
                      </a:endParaRPr>
                    </a:p>
                  </p:txBody>
                </p:sp>
                <p:grpSp>
                  <p:nvGrpSpPr>
                    <p:cNvPr id="149" name="群組 148">
                      <a:extLst>
                        <a:ext uri="{FF2B5EF4-FFF2-40B4-BE49-F238E27FC236}">
                          <a16:creationId xmlns:a16="http://schemas.microsoft.com/office/drawing/2014/main" id="{EEBB02BC-276A-4F88-A85E-C303CF0D3D1D}"/>
                        </a:ext>
                      </a:extLst>
                    </p:cNvPr>
                    <p:cNvGrpSpPr/>
                    <p:nvPr/>
                  </p:nvGrpSpPr>
                  <p:grpSpPr>
                    <a:xfrm>
                      <a:off x="7270172" y="3116088"/>
                      <a:ext cx="1083814" cy="528394"/>
                      <a:chOff x="7831295" y="1701072"/>
                      <a:chExt cx="1083814" cy="410128"/>
                    </a:xfrm>
                  </p:grpSpPr>
                  <p:sp>
                    <p:nvSpPr>
                      <p:cNvPr id="213" name="object 101">
                        <a:extLst>
                          <a:ext uri="{FF2B5EF4-FFF2-40B4-BE49-F238E27FC236}">
                            <a16:creationId xmlns:a16="http://schemas.microsoft.com/office/drawing/2014/main" id="{3403E4D1-000F-4AF2-96C4-52306F9B16D1}"/>
                          </a:ext>
                        </a:extLst>
                      </p:cNvPr>
                      <p:cNvSpPr/>
                      <p:nvPr/>
                    </p:nvSpPr>
                    <p:spPr>
                      <a:xfrm>
                        <a:off x="8215651" y="1755600"/>
                        <a:ext cx="672465" cy="355600"/>
                      </a:xfrm>
                      <a:custGeom>
                        <a:avLst/>
                        <a:gdLst/>
                        <a:ahLst/>
                        <a:cxnLst/>
                        <a:rect l="l" t="t" r="r" b="b"/>
                        <a:pathLst>
                          <a:path w="672465" h="355600">
                            <a:moveTo>
                              <a:pt x="612901" y="0"/>
                            </a:moveTo>
                            <a:lnTo>
                              <a:pt x="59181" y="0"/>
                            </a:lnTo>
                            <a:lnTo>
                              <a:pt x="36165" y="4657"/>
                            </a:lnTo>
                            <a:lnTo>
                              <a:pt x="17351" y="17351"/>
                            </a:lnTo>
                            <a:lnTo>
                              <a:pt x="4657" y="36165"/>
                            </a:lnTo>
                            <a:lnTo>
                              <a:pt x="0" y="59181"/>
                            </a:lnTo>
                            <a:lnTo>
                              <a:pt x="0" y="295910"/>
                            </a:lnTo>
                            <a:lnTo>
                              <a:pt x="4657" y="318926"/>
                            </a:lnTo>
                            <a:lnTo>
                              <a:pt x="17351" y="337740"/>
                            </a:lnTo>
                            <a:lnTo>
                              <a:pt x="36165" y="350434"/>
                            </a:lnTo>
                            <a:lnTo>
                              <a:pt x="59181" y="355091"/>
                            </a:lnTo>
                            <a:lnTo>
                              <a:pt x="612901" y="355091"/>
                            </a:lnTo>
                            <a:lnTo>
                              <a:pt x="635918" y="350434"/>
                            </a:lnTo>
                            <a:lnTo>
                              <a:pt x="654732" y="337740"/>
                            </a:lnTo>
                            <a:lnTo>
                              <a:pt x="667426" y="318926"/>
                            </a:lnTo>
                            <a:lnTo>
                              <a:pt x="672083" y="295910"/>
                            </a:lnTo>
                            <a:lnTo>
                              <a:pt x="672083" y="59181"/>
                            </a:lnTo>
                            <a:lnTo>
                              <a:pt x="667426" y="36165"/>
                            </a:lnTo>
                            <a:lnTo>
                              <a:pt x="654732" y="17351"/>
                            </a:lnTo>
                            <a:lnTo>
                              <a:pt x="635918" y="4657"/>
                            </a:lnTo>
                            <a:lnTo>
                              <a:pt x="612901" y="0"/>
                            </a:lnTo>
                            <a:close/>
                          </a:path>
                        </a:pathLst>
                      </a:custGeom>
                      <a:solidFill>
                        <a:srgbClr val="D9D9D9"/>
                      </a:solidFill>
                    </p:spPr>
                    <p:txBody>
                      <a:bodyPr wrap="square" lIns="0" tIns="0" rIns="0" bIns="0" rtlCol="0"/>
                      <a:lstStyle/>
                      <a:p>
                        <a:endParaRPr sz="1400">
                          <a:latin typeface="微軟正黑體" panose="020B0604030504040204" pitchFamily="34" charset="-120"/>
                          <a:ea typeface="微軟正黑體" panose="020B0604030504040204" pitchFamily="34" charset="-120"/>
                        </a:endParaRPr>
                      </a:p>
                    </p:txBody>
                  </p:sp>
                  <p:sp>
                    <p:nvSpPr>
                      <p:cNvPr id="214" name="object 102">
                        <a:extLst>
                          <a:ext uri="{FF2B5EF4-FFF2-40B4-BE49-F238E27FC236}">
                            <a16:creationId xmlns:a16="http://schemas.microsoft.com/office/drawing/2014/main" id="{6C7FE1D3-322D-4046-A615-040FC5F7226B}"/>
                          </a:ext>
                        </a:extLst>
                      </p:cNvPr>
                      <p:cNvSpPr/>
                      <p:nvPr/>
                    </p:nvSpPr>
                    <p:spPr>
                      <a:xfrm>
                        <a:off x="8110912" y="1701072"/>
                        <a:ext cx="721359" cy="355600"/>
                      </a:xfrm>
                      <a:custGeom>
                        <a:avLst/>
                        <a:gdLst/>
                        <a:ahLst/>
                        <a:cxnLst/>
                        <a:rect l="l" t="t" r="r" b="b"/>
                        <a:pathLst>
                          <a:path w="672465" h="355600">
                            <a:moveTo>
                              <a:pt x="612901" y="0"/>
                            </a:moveTo>
                            <a:lnTo>
                              <a:pt x="59181" y="0"/>
                            </a:lnTo>
                            <a:lnTo>
                              <a:pt x="36165" y="4657"/>
                            </a:lnTo>
                            <a:lnTo>
                              <a:pt x="17351" y="17351"/>
                            </a:lnTo>
                            <a:lnTo>
                              <a:pt x="4657" y="36165"/>
                            </a:lnTo>
                            <a:lnTo>
                              <a:pt x="0" y="59181"/>
                            </a:lnTo>
                            <a:lnTo>
                              <a:pt x="0" y="295910"/>
                            </a:lnTo>
                            <a:lnTo>
                              <a:pt x="4657" y="318926"/>
                            </a:lnTo>
                            <a:lnTo>
                              <a:pt x="17351" y="337740"/>
                            </a:lnTo>
                            <a:lnTo>
                              <a:pt x="36165" y="350434"/>
                            </a:lnTo>
                            <a:lnTo>
                              <a:pt x="59181" y="355091"/>
                            </a:lnTo>
                            <a:lnTo>
                              <a:pt x="612901" y="355091"/>
                            </a:lnTo>
                            <a:lnTo>
                              <a:pt x="635918" y="350434"/>
                            </a:lnTo>
                            <a:lnTo>
                              <a:pt x="654732" y="337740"/>
                            </a:lnTo>
                            <a:lnTo>
                              <a:pt x="667426" y="318926"/>
                            </a:lnTo>
                            <a:lnTo>
                              <a:pt x="672083" y="295910"/>
                            </a:lnTo>
                            <a:lnTo>
                              <a:pt x="672083" y="59181"/>
                            </a:lnTo>
                            <a:lnTo>
                              <a:pt x="667426" y="36165"/>
                            </a:lnTo>
                            <a:lnTo>
                              <a:pt x="654732" y="17351"/>
                            </a:lnTo>
                            <a:lnTo>
                              <a:pt x="635918" y="4657"/>
                            </a:lnTo>
                            <a:lnTo>
                              <a:pt x="612901" y="0"/>
                            </a:lnTo>
                            <a:close/>
                          </a:path>
                        </a:pathLst>
                      </a:custGeom>
                      <a:solidFill>
                        <a:srgbClr val="FF6600"/>
                      </a:solidFill>
                    </p:spPr>
                    <p:txBody>
                      <a:bodyPr wrap="square" lIns="0" tIns="0" rIns="0" bIns="0" rtlCol="0"/>
                      <a:lstStyle/>
                      <a:p>
                        <a:endParaRPr sz="1400">
                          <a:latin typeface="微軟正黑體" panose="020B0604030504040204" pitchFamily="34" charset="-120"/>
                          <a:ea typeface="微軟正黑體" panose="020B0604030504040204" pitchFamily="34" charset="-120"/>
                        </a:endParaRPr>
                      </a:p>
                    </p:txBody>
                  </p:sp>
                  <p:sp>
                    <p:nvSpPr>
                      <p:cNvPr id="215" name="object 103">
                        <a:extLst>
                          <a:ext uri="{FF2B5EF4-FFF2-40B4-BE49-F238E27FC236}">
                            <a16:creationId xmlns:a16="http://schemas.microsoft.com/office/drawing/2014/main" id="{A87D7417-C252-4CCF-891E-6738D17A2205}"/>
                          </a:ext>
                        </a:extLst>
                      </p:cNvPr>
                      <p:cNvSpPr txBox="1"/>
                      <p:nvPr/>
                    </p:nvSpPr>
                    <p:spPr>
                      <a:xfrm>
                        <a:off x="7831295" y="1783741"/>
                        <a:ext cx="1083814" cy="177674"/>
                      </a:xfrm>
                      <a:prstGeom prst="rect">
                        <a:avLst/>
                      </a:prstGeom>
                    </p:spPr>
                    <p:txBody>
                      <a:bodyPr vert="horz" wrap="square" lIns="0" tIns="13335" rIns="0" bIns="0" rtlCol="0">
                        <a:spAutoFit/>
                      </a:bodyPr>
                      <a:lstStyle/>
                      <a:p>
                        <a:pPr marL="210820" algn="ctr">
                          <a:spcBef>
                            <a:spcPts val="105"/>
                          </a:spcBef>
                        </a:pPr>
                        <a:r>
                          <a:rPr sz="1400" b="1" dirty="0" err="1">
                            <a:latin typeface="微軟正黑體" panose="020B0604030504040204" pitchFamily="34" charset="-120"/>
                            <a:ea typeface="微軟正黑體" panose="020B0604030504040204" pitchFamily="34" charset="-120"/>
                            <a:cs typeface="微軟正黑體"/>
                          </a:rPr>
                          <a:t>生產履歷</a:t>
                        </a:r>
                        <a:endParaRPr sz="1400" b="1" dirty="0">
                          <a:latin typeface="微軟正黑體" panose="020B0604030504040204" pitchFamily="34" charset="-120"/>
                          <a:ea typeface="微軟正黑體" panose="020B0604030504040204" pitchFamily="34" charset="-120"/>
                          <a:cs typeface="微軟正黑體"/>
                        </a:endParaRPr>
                      </a:p>
                    </p:txBody>
                  </p:sp>
                </p:grpSp>
                <p:grpSp>
                  <p:nvGrpSpPr>
                    <p:cNvPr id="150" name="群組 149">
                      <a:extLst>
                        <a:ext uri="{FF2B5EF4-FFF2-40B4-BE49-F238E27FC236}">
                          <a16:creationId xmlns:a16="http://schemas.microsoft.com/office/drawing/2014/main" id="{9D898AB0-3251-479C-BB82-F3F3F1A9508A}"/>
                        </a:ext>
                      </a:extLst>
                    </p:cNvPr>
                    <p:cNvGrpSpPr/>
                    <p:nvPr/>
                  </p:nvGrpSpPr>
                  <p:grpSpPr>
                    <a:xfrm>
                      <a:off x="6391233" y="2471927"/>
                      <a:ext cx="890373" cy="274320"/>
                      <a:chOff x="6331323" y="1195543"/>
                      <a:chExt cx="1082110" cy="274320"/>
                    </a:xfrm>
                  </p:grpSpPr>
                  <p:sp>
                    <p:nvSpPr>
                      <p:cNvPr id="211" name="object 85">
                        <a:extLst>
                          <a:ext uri="{FF2B5EF4-FFF2-40B4-BE49-F238E27FC236}">
                            <a16:creationId xmlns:a16="http://schemas.microsoft.com/office/drawing/2014/main" id="{B46D760C-3AFF-4240-889D-D2C427186450}"/>
                          </a:ext>
                        </a:extLst>
                      </p:cNvPr>
                      <p:cNvSpPr/>
                      <p:nvPr/>
                    </p:nvSpPr>
                    <p:spPr>
                      <a:xfrm>
                        <a:off x="6331323" y="1195543"/>
                        <a:ext cx="1082110" cy="274320"/>
                      </a:xfrm>
                      <a:custGeom>
                        <a:avLst/>
                        <a:gdLst/>
                        <a:ahLst/>
                        <a:cxnLst/>
                        <a:rect l="l" t="t" r="r" b="b"/>
                        <a:pathLst>
                          <a:path w="859789" h="189229">
                            <a:moveTo>
                              <a:pt x="828040" y="0"/>
                            </a:moveTo>
                            <a:lnTo>
                              <a:pt x="31495" y="0"/>
                            </a:lnTo>
                            <a:lnTo>
                              <a:pt x="19234" y="2474"/>
                            </a:lnTo>
                            <a:lnTo>
                              <a:pt x="9223" y="9223"/>
                            </a:lnTo>
                            <a:lnTo>
                              <a:pt x="2474" y="19234"/>
                            </a:lnTo>
                            <a:lnTo>
                              <a:pt x="0" y="31496"/>
                            </a:lnTo>
                            <a:lnTo>
                              <a:pt x="0" y="157480"/>
                            </a:lnTo>
                            <a:lnTo>
                              <a:pt x="2474" y="169741"/>
                            </a:lnTo>
                            <a:lnTo>
                              <a:pt x="9223" y="179752"/>
                            </a:lnTo>
                            <a:lnTo>
                              <a:pt x="19234" y="186501"/>
                            </a:lnTo>
                            <a:lnTo>
                              <a:pt x="31495" y="188976"/>
                            </a:lnTo>
                            <a:lnTo>
                              <a:pt x="828040" y="188976"/>
                            </a:lnTo>
                            <a:lnTo>
                              <a:pt x="840301" y="186501"/>
                            </a:lnTo>
                            <a:lnTo>
                              <a:pt x="850312" y="179752"/>
                            </a:lnTo>
                            <a:lnTo>
                              <a:pt x="857061" y="169741"/>
                            </a:lnTo>
                            <a:lnTo>
                              <a:pt x="859535" y="157480"/>
                            </a:lnTo>
                            <a:lnTo>
                              <a:pt x="859535" y="31496"/>
                            </a:lnTo>
                            <a:lnTo>
                              <a:pt x="857061" y="19234"/>
                            </a:lnTo>
                            <a:lnTo>
                              <a:pt x="850312" y="9223"/>
                            </a:lnTo>
                            <a:lnTo>
                              <a:pt x="840301" y="2474"/>
                            </a:lnTo>
                            <a:lnTo>
                              <a:pt x="828040" y="0"/>
                            </a:lnTo>
                            <a:close/>
                          </a:path>
                        </a:pathLst>
                      </a:custGeom>
                      <a:solidFill>
                        <a:srgbClr val="943735"/>
                      </a:solidFill>
                      <a:ln w="19050">
                        <a:solidFill>
                          <a:schemeClr val="tx1">
                            <a:lumMod val="95000"/>
                            <a:lumOff val="5000"/>
                          </a:schemeClr>
                        </a:solidFill>
                      </a:ln>
                    </p:spPr>
                    <p:txBody>
                      <a:bodyPr wrap="square" lIns="0" tIns="0" rIns="0" bIns="0" rtlCol="0"/>
                      <a:lstStyle/>
                      <a:p>
                        <a:endParaRPr sz="1400" dirty="0">
                          <a:latin typeface="微軟正黑體" panose="020B0604030504040204" pitchFamily="34" charset="-120"/>
                          <a:ea typeface="微軟正黑體" panose="020B0604030504040204" pitchFamily="34" charset="-120"/>
                        </a:endParaRPr>
                      </a:p>
                    </p:txBody>
                  </p:sp>
                  <p:sp>
                    <p:nvSpPr>
                      <p:cNvPr id="212" name="object 89">
                        <a:extLst>
                          <a:ext uri="{FF2B5EF4-FFF2-40B4-BE49-F238E27FC236}">
                            <a16:creationId xmlns:a16="http://schemas.microsoft.com/office/drawing/2014/main" id="{03A94A98-F4D3-42A0-8EB2-85068D303358}"/>
                          </a:ext>
                        </a:extLst>
                      </p:cNvPr>
                      <p:cNvSpPr txBox="1"/>
                      <p:nvPr/>
                    </p:nvSpPr>
                    <p:spPr>
                      <a:xfrm>
                        <a:off x="6440783" y="1215302"/>
                        <a:ext cx="949160" cy="228268"/>
                      </a:xfrm>
                      <a:prstGeom prst="rect">
                        <a:avLst/>
                      </a:prstGeom>
                    </p:spPr>
                    <p:txBody>
                      <a:bodyPr vert="horz" wrap="square" lIns="0" tIns="12700" rIns="0" bIns="0" rtlCol="0">
                        <a:spAutoFit/>
                      </a:bodyPr>
                      <a:lstStyle/>
                      <a:p>
                        <a:pPr marL="16510">
                          <a:spcBef>
                            <a:spcPts val="100"/>
                          </a:spcBef>
                        </a:pPr>
                        <a:r>
                          <a:rPr sz="1400" b="1" dirty="0" err="1">
                            <a:solidFill>
                              <a:srgbClr val="FFFFFF"/>
                            </a:solidFill>
                            <a:latin typeface="微軟正黑體" panose="020B0604030504040204" pitchFamily="34" charset="-120"/>
                            <a:ea typeface="微軟正黑體" panose="020B0604030504040204" pitchFamily="34" charset="-120"/>
                            <a:cs typeface="微軟正黑體"/>
                          </a:rPr>
                          <a:t>規格檢測</a:t>
                        </a:r>
                        <a:endParaRPr sz="1400" dirty="0">
                          <a:latin typeface="微軟正黑體" panose="020B0604030504040204" pitchFamily="34" charset="-120"/>
                          <a:ea typeface="微軟正黑體" panose="020B0604030504040204" pitchFamily="34" charset="-120"/>
                          <a:cs typeface="微軟正黑體"/>
                        </a:endParaRPr>
                      </a:p>
                    </p:txBody>
                  </p:sp>
                </p:grpSp>
                <p:grpSp>
                  <p:nvGrpSpPr>
                    <p:cNvPr id="151" name="群組 150">
                      <a:extLst>
                        <a:ext uri="{FF2B5EF4-FFF2-40B4-BE49-F238E27FC236}">
                          <a16:creationId xmlns:a16="http://schemas.microsoft.com/office/drawing/2014/main" id="{54E67894-F9A2-428C-B9BB-12B889AC9C6B}"/>
                        </a:ext>
                      </a:extLst>
                    </p:cNvPr>
                    <p:cNvGrpSpPr/>
                    <p:nvPr/>
                  </p:nvGrpSpPr>
                  <p:grpSpPr>
                    <a:xfrm>
                      <a:off x="1255055" y="3517991"/>
                      <a:ext cx="2268679" cy="1644007"/>
                      <a:chOff x="1283897" y="3430275"/>
                      <a:chExt cx="2268679" cy="1644007"/>
                    </a:xfrm>
                  </p:grpSpPr>
                  <p:grpSp>
                    <p:nvGrpSpPr>
                      <p:cNvPr id="191" name="群組 190">
                        <a:extLst>
                          <a:ext uri="{FF2B5EF4-FFF2-40B4-BE49-F238E27FC236}">
                            <a16:creationId xmlns:a16="http://schemas.microsoft.com/office/drawing/2014/main" id="{5E08E4C7-F8E7-4204-9CF0-20BBEAB6D551}"/>
                          </a:ext>
                        </a:extLst>
                      </p:cNvPr>
                      <p:cNvGrpSpPr/>
                      <p:nvPr/>
                    </p:nvGrpSpPr>
                    <p:grpSpPr>
                      <a:xfrm>
                        <a:off x="1445754" y="3430275"/>
                        <a:ext cx="1812226" cy="758450"/>
                        <a:chOff x="1665759" y="2050360"/>
                        <a:chExt cx="1324946" cy="758450"/>
                      </a:xfrm>
                    </p:grpSpPr>
                    <p:sp>
                      <p:nvSpPr>
                        <p:cNvPr id="209" name="object 11">
                          <a:extLst>
                            <a:ext uri="{FF2B5EF4-FFF2-40B4-BE49-F238E27FC236}">
                              <a16:creationId xmlns:a16="http://schemas.microsoft.com/office/drawing/2014/main" id="{10F9E37A-16CA-4DCF-AB15-99F5535E9855}"/>
                            </a:ext>
                          </a:extLst>
                        </p:cNvPr>
                        <p:cNvSpPr/>
                        <p:nvPr/>
                      </p:nvSpPr>
                      <p:spPr>
                        <a:xfrm>
                          <a:off x="1712076" y="2050360"/>
                          <a:ext cx="1234462" cy="758450"/>
                        </a:xfrm>
                        <a:custGeom>
                          <a:avLst/>
                          <a:gdLst/>
                          <a:ahLst/>
                          <a:cxnLst/>
                          <a:rect l="l" t="t" r="r" b="b"/>
                          <a:pathLst>
                            <a:path w="957579" h="274319">
                              <a:moveTo>
                                <a:pt x="911352" y="0"/>
                              </a:moveTo>
                              <a:lnTo>
                                <a:pt x="45719" y="0"/>
                              </a:lnTo>
                              <a:lnTo>
                                <a:pt x="27914" y="3589"/>
                              </a:lnTo>
                              <a:lnTo>
                                <a:pt x="13382" y="13382"/>
                              </a:lnTo>
                              <a:lnTo>
                                <a:pt x="3589" y="27914"/>
                              </a:lnTo>
                              <a:lnTo>
                                <a:pt x="0" y="45719"/>
                              </a:lnTo>
                              <a:lnTo>
                                <a:pt x="0" y="228600"/>
                              </a:lnTo>
                              <a:lnTo>
                                <a:pt x="3589" y="246405"/>
                              </a:lnTo>
                              <a:lnTo>
                                <a:pt x="13382" y="260937"/>
                              </a:lnTo>
                              <a:lnTo>
                                <a:pt x="27914" y="270730"/>
                              </a:lnTo>
                              <a:lnTo>
                                <a:pt x="45719" y="274319"/>
                              </a:lnTo>
                              <a:lnTo>
                                <a:pt x="911352" y="274319"/>
                              </a:lnTo>
                              <a:lnTo>
                                <a:pt x="929157" y="270730"/>
                              </a:lnTo>
                              <a:lnTo>
                                <a:pt x="943689" y="260937"/>
                              </a:lnTo>
                              <a:lnTo>
                                <a:pt x="953482" y="246405"/>
                              </a:lnTo>
                              <a:lnTo>
                                <a:pt x="957071" y="228600"/>
                              </a:lnTo>
                              <a:lnTo>
                                <a:pt x="957071" y="45719"/>
                              </a:lnTo>
                              <a:lnTo>
                                <a:pt x="953482" y="27914"/>
                              </a:lnTo>
                              <a:lnTo>
                                <a:pt x="943689" y="13382"/>
                              </a:lnTo>
                              <a:lnTo>
                                <a:pt x="929157" y="3589"/>
                              </a:lnTo>
                              <a:lnTo>
                                <a:pt x="911352" y="0"/>
                              </a:lnTo>
                              <a:close/>
                            </a:path>
                          </a:pathLst>
                        </a:custGeom>
                        <a:solidFill>
                          <a:srgbClr val="FF6600"/>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210" name="object 12">
                          <a:extLst>
                            <a:ext uri="{FF2B5EF4-FFF2-40B4-BE49-F238E27FC236}">
                              <a16:creationId xmlns:a16="http://schemas.microsoft.com/office/drawing/2014/main" id="{7C5244AD-A113-4735-9056-AF8827FFA3C3}"/>
                            </a:ext>
                          </a:extLst>
                        </p:cNvPr>
                        <p:cNvSpPr txBox="1"/>
                        <p:nvPr/>
                      </p:nvSpPr>
                      <p:spPr>
                        <a:xfrm>
                          <a:off x="1665759" y="2051659"/>
                          <a:ext cx="1324946" cy="567463"/>
                        </a:xfrm>
                        <a:prstGeom prst="rect">
                          <a:avLst/>
                        </a:prstGeom>
                      </p:spPr>
                      <p:txBody>
                        <a:bodyPr vert="horz" wrap="square" lIns="0" tIns="13335" rIns="0" bIns="0" rtlCol="0">
                          <a:spAutoFit/>
                        </a:bodyPr>
                        <a:lstStyle/>
                        <a:p>
                          <a:pPr marL="12700" algn="ctr">
                            <a:spcBef>
                              <a:spcPts val="105"/>
                            </a:spcBef>
                          </a:pPr>
                          <a:r>
                            <a:rPr lang="zh-TW" altLang="en-US" b="1" dirty="0">
                              <a:latin typeface="微軟正黑體" panose="020B0604030504040204" pitchFamily="34" charset="-120"/>
                              <a:ea typeface="微軟正黑體" panose="020B0604030504040204" pitchFamily="34" charset="-120"/>
                              <a:cs typeface="微軟正黑體"/>
                            </a:rPr>
                            <a:t>供應鏈管理平台</a:t>
                          </a:r>
                          <a:r>
                            <a:rPr lang="en-US" altLang="zh-TW" dirty="0">
                              <a:latin typeface="微軟正黑體" panose="020B0604030504040204" pitchFamily="34" charset="-120"/>
                              <a:ea typeface="微軟正黑體" panose="020B0604030504040204" pitchFamily="34" charset="-120"/>
                              <a:cs typeface="微軟正黑體"/>
                            </a:rPr>
                            <a:t>(SCM)</a:t>
                          </a:r>
                        </a:p>
                      </p:txBody>
                    </p:sp>
                  </p:grpSp>
                  <p:grpSp>
                    <p:nvGrpSpPr>
                      <p:cNvPr id="192" name="群組 191">
                        <a:extLst>
                          <a:ext uri="{FF2B5EF4-FFF2-40B4-BE49-F238E27FC236}">
                            <a16:creationId xmlns:a16="http://schemas.microsoft.com/office/drawing/2014/main" id="{C5BA4C23-8B74-41A7-A26C-AC34E2601C91}"/>
                          </a:ext>
                        </a:extLst>
                      </p:cNvPr>
                      <p:cNvGrpSpPr/>
                      <p:nvPr/>
                    </p:nvGrpSpPr>
                    <p:grpSpPr>
                      <a:xfrm>
                        <a:off x="1283897" y="4113068"/>
                        <a:ext cx="2268679" cy="961214"/>
                        <a:chOff x="3343412" y="1950827"/>
                        <a:chExt cx="5424159" cy="885335"/>
                      </a:xfrm>
                    </p:grpSpPr>
                    <p:sp>
                      <p:nvSpPr>
                        <p:cNvPr id="193" name="object 27">
                          <a:extLst>
                            <a:ext uri="{FF2B5EF4-FFF2-40B4-BE49-F238E27FC236}">
                              <a16:creationId xmlns:a16="http://schemas.microsoft.com/office/drawing/2014/main" id="{8FBB1262-A12F-4CC2-871F-2419C3D0BAAA}"/>
                            </a:ext>
                          </a:extLst>
                        </p:cNvPr>
                        <p:cNvSpPr/>
                        <p:nvPr/>
                      </p:nvSpPr>
                      <p:spPr>
                        <a:xfrm>
                          <a:off x="3398520" y="1990318"/>
                          <a:ext cx="1325879" cy="822985"/>
                        </a:xfrm>
                        <a:prstGeom prst="rect">
                          <a:avLst/>
                        </a:prstGeom>
                        <a:blipFill>
                          <a:blip r:embed="rId4" cstate="print"/>
                          <a:stretch>
                            <a:fillRect/>
                          </a:stretch>
                        </a:blipFill>
                      </p:spPr>
                      <p:txBody>
                        <a:bodyPr wrap="square" lIns="0" tIns="0" rIns="0" bIns="0" rtlCol="0"/>
                        <a:lstStyle/>
                        <a:p>
                          <a:endParaRPr sz="1600">
                            <a:latin typeface="微軟正黑體" panose="020B0604030504040204" pitchFamily="34" charset="-120"/>
                            <a:ea typeface="微軟正黑體" panose="020B0604030504040204" pitchFamily="34" charset="-120"/>
                          </a:endParaRPr>
                        </a:p>
                      </p:txBody>
                    </p:sp>
                    <p:sp>
                      <p:nvSpPr>
                        <p:cNvPr id="194" name="object 28">
                          <a:extLst>
                            <a:ext uri="{FF2B5EF4-FFF2-40B4-BE49-F238E27FC236}">
                              <a16:creationId xmlns:a16="http://schemas.microsoft.com/office/drawing/2014/main" id="{8E241E66-54F0-40EB-A57C-FDBFA85B0BD7}"/>
                            </a:ext>
                          </a:extLst>
                        </p:cNvPr>
                        <p:cNvSpPr/>
                        <p:nvPr/>
                      </p:nvSpPr>
                      <p:spPr>
                        <a:xfrm>
                          <a:off x="3477767" y="2164105"/>
                          <a:ext cx="1184148" cy="556234"/>
                        </a:xfrm>
                        <a:prstGeom prst="rect">
                          <a:avLst/>
                        </a:prstGeom>
                        <a:blipFill>
                          <a:blip r:embed="rId5" cstate="print"/>
                          <a:stretch>
                            <a:fillRect/>
                          </a:stretch>
                        </a:blipFill>
                      </p:spPr>
                      <p:txBody>
                        <a:bodyPr wrap="square" lIns="0" tIns="0" rIns="0" bIns="0" rtlCol="0"/>
                        <a:lstStyle/>
                        <a:p>
                          <a:endParaRPr sz="1600">
                            <a:latin typeface="微軟正黑體" panose="020B0604030504040204" pitchFamily="34" charset="-120"/>
                            <a:ea typeface="微軟正黑體" panose="020B0604030504040204" pitchFamily="34" charset="-120"/>
                          </a:endParaRPr>
                        </a:p>
                      </p:txBody>
                    </p:sp>
                    <p:sp>
                      <p:nvSpPr>
                        <p:cNvPr id="195" name="object 29">
                          <a:extLst>
                            <a:ext uri="{FF2B5EF4-FFF2-40B4-BE49-F238E27FC236}">
                              <a16:creationId xmlns:a16="http://schemas.microsoft.com/office/drawing/2014/main" id="{7CC2D806-C688-404E-94D2-6F1FF1DF780E}"/>
                            </a:ext>
                          </a:extLst>
                        </p:cNvPr>
                        <p:cNvSpPr/>
                        <p:nvPr/>
                      </p:nvSpPr>
                      <p:spPr>
                        <a:xfrm>
                          <a:off x="3343412" y="1950827"/>
                          <a:ext cx="1224280" cy="721360"/>
                        </a:xfrm>
                        <a:custGeom>
                          <a:avLst/>
                          <a:gdLst/>
                          <a:ahLst/>
                          <a:cxnLst/>
                          <a:rect l="l" t="t" r="r" b="b"/>
                          <a:pathLst>
                            <a:path w="1224279" h="721360">
                              <a:moveTo>
                                <a:pt x="1103630" y="0"/>
                              </a:moveTo>
                              <a:lnTo>
                                <a:pt x="120142" y="0"/>
                              </a:lnTo>
                              <a:lnTo>
                                <a:pt x="73402" y="9449"/>
                              </a:lnTo>
                              <a:lnTo>
                                <a:pt x="35210" y="35210"/>
                              </a:lnTo>
                              <a:lnTo>
                                <a:pt x="9449" y="73402"/>
                              </a:lnTo>
                              <a:lnTo>
                                <a:pt x="0" y="120142"/>
                              </a:lnTo>
                              <a:lnTo>
                                <a:pt x="0" y="600710"/>
                              </a:lnTo>
                              <a:lnTo>
                                <a:pt x="9449" y="647449"/>
                              </a:lnTo>
                              <a:lnTo>
                                <a:pt x="35210" y="685641"/>
                              </a:lnTo>
                              <a:lnTo>
                                <a:pt x="73402" y="711402"/>
                              </a:lnTo>
                              <a:lnTo>
                                <a:pt x="120142" y="720851"/>
                              </a:lnTo>
                              <a:lnTo>
                                <a:pt x="1103630" y="720851"/>
                              </a:lnTo>
                              <a:lnTo>
                                <a:pt x="1150369" y="711402"/>
                              </a:lnTo>
                              <a:lnTo>
                                <a:pt x="1188561" y="685641"/>
                              </a:lnTo>
                              <a:lnTo>
                                <a:pt x="1214322" y="647449"/>
                              </a:lnTo>
                              <a:lnTo>
                                <a:pt x="1223772" y="600710"/>
                              </a:lnTo>
                              <a:lnTo>
                                <a:pt x="1223772" y="120142"/>
                              </a:lnTo>
                              <a:lnTo>
                                <a:pt x="1214322" y="73402"/>
                              </a:lnTo>
                              <a:lnTo>
                                <a:pt x="1188561" y="35210"/>
                              </a:lnTo>
                              <a:lnTo>
                                <a:pt x="1150369" y="9449"/>
                              </a:lnTo>
                              <a:lnTo>
                                <a:pt x="1103630" y="0"/>
                              </a:lnTo>
                              <a:close/>
                            </a:path>
                          </a:pathLst>
                        </a:custGeom>
                        <a:solidFill>
                          <a:srgbClr val="244060"/>
                        </a:solidFill>
                        <a:ln>
                          <a:solidFill>
                            <a:schemeClr val="accent3">
                              <a:lumMod val="20000"/>
                              <a:lumOff val="80000"/>
                            </a:schemeClr>
                          </a:solidFill>
                        </a:ln>
                      </p:spPr>
                      <p:txBody>
                        <a:bodyPr wrap="square" lIns="0" tIns="0" rIns="0" bIns="0" rtlCol="0"/>
                        <a:lstStyle/>
                        <a:p>
                          <a:endParaRPr sz="1600">
                            <a:solidFill>
                              <a:schemeClr val="bg1"/>
                            </a:solidFill>
                            <a:latin typeface="微軟正黑體" panose="020B0604030504040204" pitchFamily="34" charset="-120"/>
                            <a:ea typeface="微軟正黑體" panose="020B0604030504040204" pitchFamily="34" charset="-120"/>
                          </a:endParaRPr>
                        </a:p>
                      </p:txBody>
                    </p:sp>
                    <p:sp>
                      <p:nvSpPr>
                        <p:cNvPr id="196" name="object 31">
                          <a:extLst>
                            <a:ext uri="{FF2B5EF4-FFF2-40B4-BE49-F238E27FC236}">
                              <a16:creationId xmlns:a16="http://schemas.microsoft.com/office/drawing/2014/main" id="{1E9BDE75-4CDD-4E93-9A0C-AC47408BCDBA}"/>
                            </a:ext>
                          </a:extLst>
                        </p:cNvPr>
                        <p:cNvSpPr txBox="1"/>
                        <p:nvPr/>
                      </p:nvSpPr>
                      <p:spPr>
                        <a:xfrm>
                          <a:off x="3455165" y="2095703"/>
                          <a:ext cx="1238751" cy="419906"/>
                        </a:xfrm>
                        <a:prstGeom prst="rect">
                          <a:avLst/>
                        </a:prstGeom>
                      </p:spPr>
                      <p:txBody>
                        <a:bodyPr vert="horz" wrap="square" lIns="0" tIns="12065" rIns="0" bIns="0" rtlCol="0">
                          <a:spAutoFit/>
                        </a:bodyPr>
                        <a:lstStyle/>
                        <a:p>
                          <a:pPr marL="12700">
                            <a:spcBef>
                              <a:spcPts val="95"/>
                            </a:spcBef>
                          </a:pPr>
                          <a:r>
                            <a:rPr sz="1400" b="1" spc="-5" dirty="0" err="1">
                              <a:solidFill>
                                <a:schemeClr val="bg1"/>
                              </a:solidFill>
                              <a:latin typeface="微軟正黑體" panose="020B0604030504040204" pitchFamily="34" charset="-120"/>
                              <a:ea typeface="微軟正黑體" panose="020B0604030504040204" pitchFamily="34" charset="-120"/>
                              <a:cs typeface="微軟正黑體"/>
                            </a:rPr>
                            <a:t>智能</a:t>
                          </a:r>
                          <a:endParaRPr lang="en-US" altLang="zh-TW" sz="1400" b="1" spc="-5" dirty="0">
                            <a:solidFill>
                              <a:schemeClr val="bg1"/>
                            </a:solidFill>
                            <a:latin typeface="微軟正黑體" panose="020B0604030504040204" pitchFamily="34" charset="-120"/>
                            <a:ea typeface="微軟正黑體" panose="020B0604030504040204" pitchFamily="34" charset="-120"/>
                            <a:cs typeface="微軟正黑體"/>
                          </a:endParaRPr>
                        </a:p>
                        <a:p>
                          <a:pPr marL="12700">
                            <a:spcBef>
                              <a:spcPts val="95"/>
                            </a:spcBef>
                          </a:pPr>
                          <a:r>
                            <a:rPr sz="1400" b="1" spc="-5" dirty="0" err="1">
                              <a:solidFill>
                                <a:schemeClr val="bg1"/>
                              </a:solidFill>
                              <a:latin typeface="微軟正黑體" panose="020B0604030504040204" pitchFamily="34" charset="-120"/>
                              <a:ea typeface="微軟正黑體" panose="020B0604030504040204" pitchFamily="34" charset="-120"/>
                              <a:cs typeface="微軟正黑體"/>
                            </a:rPr>
                            <a:t>詢價</a:t>
                          </a:r>
                          <a:endParaRPr sz="1400" dirty="0">
                            <a:solidFill>
                              <a:schemeClr val="bg1"/>
                            </a:solidFill>
                            <a:latin typeface="微軟正黑體" panose="020B0604030504040204" pitchFamily="34" charset="-120"/>
                            <a:ea typeface="微軟正黑體" panose="020B0604030504040204" pitchFamily="34" charset="-120"/>
                            <a:cs typeface="微軟正黑體"/>
                          </a:endParaRPr>
                        </a:p>
                      </p:txBody>
                    </p:sp>
                    <p:sp>
                      <p:nvSpPr>
                        <p:cNvPr id="197" name="object 32">
                          <a:extLst>
                            <a:ext uri="{FF2B5EF4-FFF2-40B4-BE49-F238E27FC236}">
                              <a16:creationId xmlns:a16="http://schemas.microsoft.com/office/drawing/2014/main" id="{D9219891-B948-4358-AEAD-CBDBB06FF188}"/>
                            </a:ext>
                          </a:extLst>
                        </p:cNvPr>
                        <p:cNvSpPr/>
                        <p:nvPr/>
                      </p:nvSpPr>
                      <p:spPr>
                        <a:xfrm>
                          <a:off x="4730496" y="1964410"/>
                          <a:ext cx="1325879" cy="822985"/>
                        </a:xfrm>
                        <a:prstGeom prst="rect">
                          <a:avLst/>
                        </a:prstGeom>
                        <a:blipFill>
                          <a:blip r:embed="rId4" cstate="print"/>
                          <a:stretch>
                            <a:fillRect/>
                          </a:stretch>
                        </a:blipFill>
                      </p:spPr>
                      <p:txBody>
                        <a:bodyPr wrap="square" lIns="0" tIns="0" rIns="0" bIns="0" rtlCol="0"/>
                        <a:lstStyle/>
                        <a:p>
                          <a:endParaRPr sz="1600">
                            <a:latin typeface="微軟正黑體" panose="020B0604030504040204" pitchFamily="34" charset="-120"/>
                            <a:ea typeface="微軟正黑體" panose="020B0604030504040204" pitchFamily="34" charset="-120"/>
                          </a:endParaRPr>
                        </a:p>
                      </p:txBody>
                    </p:sp>
                    <p:sp>
                      <p:nvSpPr>
                        <p:cNvPr id="198" name="object 33">
                          <a:extLst>
                            <a:ext uri="{FF2B5EF4-FFF2-40B4-BE49-F238E27FC236}">
                              <a16:creationId xmlns:a16="http://schemas.microsoft.com/office/drawing/2014/main" id="{165AF559-69F0-42B3-8481-A689C4975E11}"/>
                            </a:ext>
                          </a:extLst>
                        </p:cNvPr>
                        <p:cNvSpPr/>
                        <p:nvPr/>
                      </p:nvSpPr>
                      <p:spPr>
                        <a:xfrm>
                          <a:off x="4809744" y="2136673"/>
                          <a:ext cx="1184148" cy="556234"/>
                        </a:xfrm>
                        <a:prstGeom prst="rect">
                          <a:avLst/>
                        </a:prstGeom>
                        <a:blipFill>
                          <a:blip r:embed="rId6" cstate="print"/>
                          <a:stretch>
                            <a:fillRect/>
                          </a:stretch>
                        </a:blipFill>
                      </p:spPr>
                      <p:txBody>
                        <a:bodyPr wrap="square" lIns="0" tIns="0" rIns="0" bIns="0" rtlCol="0"/>
                        <a:lstStyle/>
                        <a:p>
                          <a:endParaRPr sz="1600">
                            <a:latin typeface="微軟正黑體" panose="020B0604030504040204" pitchFamily="34" charset="-120"/>
                            <a:ea typeface="微軟正黑體" panose="020B0604030504040204" pitchFamily="34" charset="-120"/>
                          </a:endParaRPr>
                        </a:p>
                      </p:txBody>
                    </p:sp>
                    <p:sp>
                      <p:nvSpPr>
                        <p:cNvPr id="199" name="object 34">
                          <a:extLst>
                            <a:ext uri="{FF2B5EF4-FFF2-40B4-BE49-F238E27FC236}">
                              <a16:creationId xmlns:a16="http://schemas.microsoft.com/office/drawing/2014/main" id="{B29FE53C-5C34-45CD-8A45-5A6AEB17AC96}"/>
                            </a:ext>
                          </a:extLst>
                        </p:cNvPr>
                        <p:cNvSpPr/>
                        <p:nvPr/>
                      </p:nvSpPr>
                      <p:spPr>
                        <a:xfrm>
                          <a:off x="4684518" y="1962579"/>
                          <a:ext cx="1224280" cy="729994"/>
                        </a:xfrm>
                        <a:custGeom>
                          <a:avLst/>
                          <a:gdLst/>
                          <a:ahLst/>
                          <a:cxnLst/>
                          <a:rect l="l" t="t" r="r" b="b"/>
                          <a:pathLst>
                            <a:path w="1224279" h="721360">
                              <a:moveTo>
                                <a:pt x="1103630" y="0"/>
                              </a:moveTo>
                              <a:lnTo>
                                <a:pt x="120142" y="0"/>
                              </a:lnTo>
                              <a:lnTo>
                                <a:pt x="73402" y="9449"/>
                              </a:lnTo>
                              <a:lnTo>
                                <a:pt x="35210" y="35210"/>
                              </a:lnTo>
                              <a:lnTo>
                                <a:pt x="9449" y="73402"/>
                              </a:lnTo>
                              <a:lnTo>
                                <a:pt x="0" y="120141"/>
                              </a:lnTo>
                              <a:lnTo>
                                <a:pt x="0" y="600709"/>
                              </a:lnTo>
                              <a:lnTo>
                                <a:pt x="9449" y="647449"/>
                              </a:lnTo>
                              <a:lnTo>
                                <a:pt x="35210" y="685641"/>
                              </a:lnTo>
                              <a:lnTo>
                                <a:pt x="73402" y="711402"/>
                              </a:lnTo>
                              <a:lnTo>
                                <a:pt x="120142" y="720851"/>
                              </a:lnTo>
                              <a:lnTo>
                                <a:pt x="1103630" y="720851"/>
                              </a:lnTo>
                              <a:lnTo>
                                <a:pt x="1150369" y="711402"/>
                              </a:lnTo>
                              <a:lnTo>
                                <a:pt x="1188561" y="685641"/>
                              </a:lnTo>
                              <a:lnTo>
                                <a:pt x="1214322" y="647449"/>
                              </a:lnTo>
                              <a:lnTo>
                                <a:pt x="1223772" y="600709"/>
                              </a:lnTo>
                              <a:lnTo>
                                <a:pt x="1223772" y="120141"/>
                              </a:lnTo>
                              <a:lnTo>
                                <a:pt x="1214322" y="73402"/>
                              </a:lnTo>
                              <a:lnTo>
                                <a:pt x="1188561" y="35210"/>
                              </a:lnTo>
                              <a:lnTo>
                                <a:pt x="1150369" y="9449"/>
                              </a:lnTo>
                              <a:lnTo>
                                <a:pt x="1103630" y="0"/>
                              </a:lnTo>
                              <a:close/>
                            </a:path>
                          </a:pathLst>
                        </a:custGeom>
                        <a:solidFill>
                          <a:srgbClr val="244060"/>
                        </a:solidFill>
                      </p:spPr>
                      <p:txBody>
                        <a:bodyPr wrap="square" lIns="0" tIns="0" rIns="0" bIns="0" rtlCol="0"/>
                        <a:lstStyle/>
                        <a:p>
                          <a:endParaRPr sz="1600" dirty="0">
                            <a:latin typeface="微軟正黑體" panose="020B0604030504040204" pitchFamily="34" charset="-120"/>
                            <a:ea typeface="微軟正黑體" panose="020B0604030504040204" pitchFamily="34" charset="-120"/>
                          </a:endParaRPr>
                        </a:p>
                      </p:txBody>
                    </p:sp>
                    <p:sp>
                      <p:nvSpPr>
                        <p:cNvPr id="200" name="object 36">
                          <a:extLst>
                            <a:ext uri="{FF2B5EF4-FFF2-40B4-BE49-F238E27FC236}">
                              <a16:creationId xmlns:a16="http://schemas.microsoft.com/office/drawing/2014/main" id="{65FD7A51-AD24-418E-982F-22337BDAFDF5}"/>
                            </a:ext>
                          </a:extLst>
                        </p:cNvPr>
                        <p:cNvSpPr txBox="1"/>
                        <p:nvPr/>
                      </p:nvSpPr>
                      <p:spPr>
                        <a:xfrm>
                          <a:off x="4810908" y="2098531"/>
                          <a:ext cx="1133704" cy="419905"/>
                        </a:xfrm>
                        <a:prstGeom prst="rect">
                          <a:avLst/>
                        </a:prstGeom>
                      </p:spPr>
                      <p:txBody>
                        <a:bodyPr vert="horz" wrap="square" lIns="0" tIns="12065" rIns="0" bIns="0" rtlCol="0">
                          <a:spAutoFit/>
                        </a:bodyPr>
                        <a:lstStyle/>
                        <a:p>
                          <a:pPr marL="12700">
                            <a:spcBef>
                              <a:spcPts val="95"/>
                            </a:spcBef>
                          </a:pPr>
                          <a:r>
                            <a:rPr sz="1400" b="1" spc="-5" dirty="0" err="1">
                              <a:solidFill>
                                <a:schemeClr val="bg1"/>
                              </a:solidFill>
                              <a:latin typeface="微軟正黑體" panose="020B0604030504040204" pitchFamily="34" charset="-120"/>
                              <a:ea typeface="微軟正黑體" panose="020B0604030504040204" pitchFamily="34" charset="-120"/>
                              <a:cs typeface="微軟正黑體"/>
                            </a:rPr>
                            <a:t>智能</a:t>
                          </a:r>
                          <a:endParaRPr lang="en-US" altLang="zh-TW" sz="1400" b="1" spc="-5" dirty="0">
                            <a:solidFill>
                              <a:schemeClr val="bg1"/>
                            </a:solidFill>
                            <a:latin typeface="微軟正黑體" panose="020B0604030504040204" pitchFamily="34" charset="-120"/>
                            <a:ea typeface="微軟正黑體" panose="020B0604030504040204" pitchFamily="34" charset="-120"/>
                            <a:cs typeface="微軟正黑體"/>
                          </a:endParaRPr>
                        </a:p>
                        <a:p>
                          <a:pPr marL="12700">
                            <a:spcBef>
                              <a:spcPts val="95"/>
                            </a:spcBef>
                          </a:pPr>
                          <a:r>
                            <a:rPr sz="1400" b="1" spc="-5" dirty="0" err="1">
                              <a:solidFill>
                                <a:schemeClr val="bg1"/>
                              </a:solidFill>
                              <a:latin typeface="微軟正黑體" panose="020B0604030504040204" pitchFamily="34" charset="-120"/>
                              <a:ea typeface="微軟正黑體" panose="020B0604030504040204" pitchFamily="34" charset="-120"/>
                              <a:cs typeface="微軟正黑體"/>
                            </a:rPr>
                            <a:t>採購</a:t>
                          </a:r>
                          <a:endParaRPr sz="1400" dirty="0">
                            <a:solidFill>
                              <a:schemeClr val="bg1"/>
                            </a:solidFill>
                            <a:latin typeface="微軟正黑體" panose="020B0604030504040204" pitchFamily="34" charset="-120"/>
                            <a:ea typeface="微軟正黑體" panose="020B0604030504040204" pitchFamily="34" charset="-120"/>
                            <a:cs typeface="微軟正黑體"/>
                          </a:endParaRPr>
                        </a:p>
                      </p:txBody>
                    </p:sp>
                    <p:sp>
                      <p:nvSpPr>
                        <p:cNvPr id="201" name="object 37">
                          <a:extLst>
                            <a:ext uri="{FF2B5EF4-FFF2-40B4-BE49-F238E27FC236}">
                              <a16:creationId xmlns:a16="http://schemas.microsoft.com/office/drawing/2014/main" id="{D7C6DC30-8755-486A-89DB-9740743A2922}"/>
                            </a:ext>
                          </a:extLst>
                        </p:cNvPr>
                        <p:cNvSpPr/>
                        <p:nvPr/>
                      </p:nvSpPr>
                      <p:spPr>
                        <a:xfrm>
                          <a:off x="6062471" y="1975078"/>
                          <a:ext cx="1325879" cy="822985"/>
                        </a:xfrm>
                        <a:prstGeom prst="rect">
                          <a:avLst/>
                        </a:prstGeom>
                        <a:blipFill>
                          <a:blip r:embed="rId4" cstate="print"/>
                          <a:stretch>
                            <a:fillRect/>
                          </a:stretch>
                        </a:blipFill>
                      </p:spPr>
                      <p:txBody>
                        <a:bodyPr wrap="square" lIns="0" tIns="0" rIns="0" bIns="0" rtlCol="0"/>
                        <a:lstStyle/>
                        <a:p>
                          <a:endParaRPr sz="1600">
                            <a:latin typeface="微軟正黑體" panose="020B0604030504040204" pitchFamily="34" charset="-120"/>
                            <a:ea typeface="微軟正黑體" panose="020B0604030504040204" pitchFamily="34" charset="-120"/>
                          </a:endParaRPr>
                        </a:p>
                      </p:txBody>
                    </p:sp>
                    <p:sp>
                      <p:nvSpPr>
                        <p:cNvPr id="202" name="object 38">
                          <a:extLst>
                            <a:ext uri="{FF2B5EF4-FFF2-40B4-BE49-F238E27FC236}">
                              <a16:creationId xmlns:a16="http://schemas.microsoft.com/office/drawing/2014/main" id="{957DE85A-6B18-4546-AE34-4E1C830D113C}"/>
                            </a:ext>
                          </a:extLst>
                        </p:cNvPr>
                        <p:cNvSpPr/>
                        <p:nvPr/>
                      </p:nvSpPr>
                      <p:spPr>
                        <a:xfrm>
                          <a:off x="6077711" y="2029967"/>
                          <a:ext cx="1292352" cy="772667"/>
                        </a:xfrm>
                        <a:prstGeom prst="rect">
                          <a:avLst/>
                        </a:prstGeom>
                        <a:blipFill>
                          <a:blip r:embed="rId7" cstate="print"/>
                          <a:stretch>
                            <a:fillRect/>
                          </a:stretch>
                        </a:blipFill>
                      </p:spPr>
                      <p:txBody>
                        <a:bodyPr wrap="square" lIns="0" tIns="0" rIns="0" bIns="0" rtlCol="0"/>
                        <a:lstStyle/>
                        <a:p>
                          <a:endParaRPr sz="1600">
                            <a:latin typeface="微軟正黑體" panose="020B0604030504040204" pitchFamily="34" charset="-120"/>
                            <a:ea typeface="微軟正黑體" panose="020B0604030504040204" pitchFamily="34" charset="-120"/>
                          </a:endParaRPr>
                        </a:p>
                      </p:txBody>
                    </p:sp>
                    <p:sp>
                      <p:nvSpPr>
                        <p:cNvPr id="203" name="object 39">
                          <a:extLst>
                            <a:ext uri="{FF2B5EF4-FFF2-40B4-BE49-F238E27FC236}">
                              <a16:creationId xmlns:a16="http://schemas.microsoft.com/office/drawing/2014/main" id="{507E42D4-F674-4BDA-9753-7F93192560B3}"/>
                            </a:ext>
                          </a:extLst>
                        </p:cNvPr>
                        <p:cNvSpPr/>
                        <p:nvPr/>
                      </p:nvSpPr>
                      <p:spPr>
                        <a:xfrm>
                          <a:off x="6089375" y="1961791"/>
                          <a:ext cx="1224280" cy="721360"/>
                        </a:xfrm>
                        <a:custGeom>
                          <a:avLst/>
                          <a:gdLst/>
                          <a:ahLst/>
                          <a:cxnLst/>
                          <a:rect l="l" t="t" r="r" b="b"/>
                          <a:pathLst>
                            <a:path w="1224279" h="721360">
                              <a:moveTo>
                                <a:pt x="1103629" y="0"/>
                              </a:moveTo>
                              <a:lnTo>
                                <a:pt x="120142" y="0"/>
                              </a:lnTo>
                              <a:lnTo>
                                <a:pt x="73402" y="9449"/>
                              </a:lnTo>
                              <a:lnTo>
                                <a:pt x="35210" y="35210"/>
                              </a:lnTo>
                              <a:lnTo>
                                <a:pt x="9449" y="73402"/>
                              </a:lnTo>
                              <a:lnTo>
                                <a:pt x="0" y="120141"/>
                              </a:lnTo>
                              <a:lnTo>
                                <a:pt x="0" y="600710"/>
                              </a:lnTo>
                              <a:lnTo>
                                <a:pt x="9449" y="647449"/>
                              </a:lnTo>
                              <a:lnTo>
                                <a:pt x="35210" y="685641"/>
                              </a:lnTo>
                              <a:lnTo>
                                <a:pt x="73402" y="711402"/>
                              </a:lnTo>
                              <a:lnTo>
                                <a:pt x="120142" y="720851"/>
                              </a:lnTo>
                              <a:lnTo>
                                <a:pt x="1103629" y="720851"/>
                              </a:lnTo>
                              <a:lnTo>
                                <a:pt x="1150369" y="711402"/>
                              </a:lnTo>
                              <a:lnTo>
                                <a:pt x="1188561" y="685641"/>
                              </a:lnTo>
                              <a:lnTo>
                                <a:pt x="1214322" y="647449"/>
                              </a:lnTo>
                              <a:lnTo>
                                <a:pt x="1223772" y="600710"/>
                              </a:lnTo>
                              <a:lnTo>
                                <a:pt x="1223772" y="120141"/>
                              </a:lnTo>
                              <a:lnTo>
                                <a:pt x="1214322" y="73402"/>
                              </a:lnTo>
                              <a:lnTo>
                                <a:pt x="1188561" y="35210"/>
                              </a:lnTo>
                              <a:lnTo>
                                <a:pt x="1150369" y="9449"/>
                              </a:lnTo>
                              <a:lnTo>
                                <a:pt x="1103629" y="0"/>
                              </a:lnTo>
                              <a:close/>
                            </a:path>
                          </a:pathLst>
                        </a:custGeom>
                        <a:solidFill>
                          <a:srgbClr val="244060"/>
                        </a:solidFill>
                      </p:spPr>
                      <p:txBody>
                        <a:bodyPr wrap="square" lIns="0" tIns="0" rIns="0" bIns="0" rtlCol="0"/>
                        <a:lstStyle/>
                        <a:p>
                          <a:endParaRPr sz="1600">
                            <a:latin typeface="微軟正黑體" panose="020B0604030504040204" pitchFamily="34" charset="-120"/>
                            <a:ea typeface="微軟正黑體" panose="020B0604030504040204" pitchFamily="34" charset="-120"/>
                          </a:endParaRPr>
                        </a:p>
                      </p:txBody>
                    </p:sp>
                    <p:sp>
                      <p:nvSpPr>
                        <p:cNvPr id="204" name="object 40">
                          <a:extLst>
                            <a:ext uri="{FF2B5EF4-FFF2-40B4-BE49-F238E27FC236}">
                              <a16:creationId xmlns:a16="http://schemas.microsoft.com/office/drawing/2014/main" id="{7259C0E3-F35E-4E4A-8F75-7BC16436F9B4}"/>
                            </a:ext>
                          </a:extLst>
                        </p:cNvPr>
                        <p:cNvSpPr txBox="1"/>
                        <p:nvPr/>
                      </p:nvSpPr>
                      <p:spPr>
                        <a:xfrm>
                          <a:off x="6203137" y="2014307"/>
                          <a:ext cx="1037450" cy="606530"/>
                        </a:xfrm>
                        <a:prstGeom prst="rect">
                          <a:avLst/>
                        </a:prstGeom>
                      </p:spPr>
                      <p:txBody>
                        <a:bodyPr vert="horz" wrap="square" lIns="0" tIns="12065" rIns="0" bIns="0" rtlCol="0">
                          <a:spAutoFit/>
                        </a:bodyPr>
                        <a:lstStyle/>
                        <a:p>
                          <a:pPr marR="5080" indent="12700">
                            <a:spcBef>
                              <a:spcPts val="95"/>
                            </a:spcBef>
                          </a:pPr>
                          <a:r>
                            <a:rPr sz="1400" b="1" spc="-5" dirty="0" err="1">
                              <a:solidFill>
                                <a:schemeClr val="bg1"/>
                              </a:solidFill>
                              <a:latin typeface="微軟正黑體" panose="020B0604030504040204" pitchFamily="34" charset="-120"/>
                              <a:ea typeface="微軟正黑體" panose="020B0604030504040204" pitchFamily="34" charset="-120"/>
                              <a:cs typeface="微軟正黑體"/>
                            </a:rPr>
                            <a:t>採購</a:t>
                          </a:r>
                          <a:r>
                            <a:rPr lang="zh-TW" altLang="en-US" sz="1400" b="1" spc="-5" dirty="0">
                              <a:solidFill>
                                <a:schemeClr val="bg1"/>
                              </a:solidFill>
                              <a:latin typeface="微軟正黑體" panose="020B0604030504040204" pitchFamily="34" charset="-120"/>
                              <a:ea typeface="微軟正黑體" panose="020B0604030504040204" pitchFamily="34" charset="-120"/>
                              <a:cs typeface="微軟正黑體"/>
                            </a:rPr>
                            <a:t>需</a:t>
                          </a:r>
                          <a:r>
                            <a:rPr sz="1400" b="1" spc="-5" dirty="0" err="1">
                              <a:solidFill>
                                <a:schemeClr val="bg1"/>
                              </a:solidFill>
                              <a:latin typeface="微軟正黑體" panose="020B0604030504040204" pitchFamily="34" charset="-120"/>
                              <a:ea typeface="微軟正黑體" panose="020B0604030504040204" pitchFamily="34" charset="-120"/>
                              <a:cs typeface="微軟正黑體"/>
                            </a:rPr>
                            <a:t>求預測</a:t>
                          </a:r>
                          <a:endParaRPr sz="1400" dirty="0">
                            <a:solidFill>
                              <a:schemeClr val="bg1"/>
                            </a:solidFill>
                            <a:latin typeface="微軟正黑體" panose="020B0604030504040204" pitchFamily="34" charset="-120"/>
                            <a:ea typeface="微軟正黑體" panose="020B0604030504040204" pitchFamily="34" charset="-120"/>
                            <a:cs typeface="微軟正黑體"/>
                          </a:endParaRPr>
                        </a:p>
                      </p:txBody>
                    </p:sp>
                    <p:sp>
                      <p:nvSpPr>
                        <p:cNvPr id="205" name="object 41">
                          <a:extLst>
                            <a:ext uri="{FF2B5EF4-FFF2-40B4-BE49-F238E27FC236}">
                              <a16:creationId xmlns:a16="http://schemas.microsoft.com/office/drawing/2014/main" id="{8A9244BA-0457-4499-BCD0-AE39F1465EDB}"/>
                            </a:ext>
                          </a:extLst>
                        </p:cNvPr>
                        <p:cNvSpPr/>
                        <p:nvPr/>
                      </p:nvSpPr>
                      <p:spPr>
                        <a:xfrm>
                          <a:off x="7441692" y="2008644"/>
                          <a:ext cx="1325879" cy="821423"/>
                        </a:xfrm>
                        <a:prstGeom prst="rect">
                          <a:avLst/>
                        </a:prstGeom>
                        <a:blipFill>
                          <a:blip r:embed="rId8" cstate="print"/>
                          <a:stretch>
                            <a:fillRect/>
                          </a:stretch>
                        </a:blipFill>
                      </p:spPr>
                      <p:txBody>
                        <a:bodyPr wrap="square" lIns="0" tIns="0" rIns="0" bIns="0" rtlCol="0"/>
                        <a:lstStyle/>
                        <a:p>
                          <a:endParaRPr sz="1600">
                            <a:latin typeface="微軟正黑體" panose="020B0604030504040204" pitchFamily="34" charset="-120"/>
                            <a:ea typeface="微軟正黑體" panose="020B0604030504040204" pitchFamily="34" charset="-120"/>
                          </a:endParaRPr>
                        </a:p>
                      </p:txBody>
                    </p:sp>
                    <p:sp>
                      <p:nvSpPr>
                        <p:cNvPr id="206" name="object 42">
                          <a:extLst>
                            <a:ext uri="{FF2B5EF4-FFF2-40B4-BE49-F238E27FC236}">
                              <a16:creationId xmlns:a16="http://schemas.microsoft.com/office/drawing/2014/main" id="{8F231720-2B57-45B4-AC79-CBC71CF8CEDB}"/>
                            </a:ext>
                          </a:extLst>
                        </p:cNvPr>
                        <p:cNvSpPr/>
                        <p:nvPr/>
                      </p:nvSpPr>
                      <p:spPr>
                        <a:xfrm>
                          <a:off x="7525511" y="2063495"/>
                          <a:ext cx="1156716" cy="772667"/>
                        </a:xfrm>
                        <a:prstGeom prst="rect">
                          <a:avLst/>
                        </a:prstGeom>
                        <a:blipFill>
                          <a:blip r:embed="rId9" cstate="print"/>
                          <a:stretch>
                            <a:fillRect/>
                          </a:stretch>
                        </a:blipFill>
                      </p:spPr>
                      <p:txBody>
                        <a:bodyPr wrap="square" lIns="0" tIns="0" rIns="0" bIns="0" rtlCol="0"/>
                        <a:lstStyle/>
                        <a:p>
                          <a:endParaRPr sz="1600">
                            <a:latin typeface="微軟正黑體" panose="020B0604030504040204" pitchFamily="34" charset="-120"/>
                            <a:ea typeface="微軟正黑體" panose="020B0604030504040204" pitchFamily="34" charset="-120"/>
                          </a:endParaRPr>
                        </a:p>
                      </p:txBody>
                    </p:sp>
                    <p:sp>
                      <p:nvSpPr>
                        <p:cNvPr id="207" name="object 43">
                          <a:extLst>
                            <a:ext uri="{FF2B5EF4-FFF2-40B4-BE49-F238E27FC236}">
                              <a16:creationId xmlns:a16="http://schemas.microsoft.com/office/drawing/2014/main" id="{10F25518-506A-4A3D-8F48-3834B548E086}"/>
                            </a:ext>
                          </a:extLst>
                        </p:cNvPr>
                        <p:cNvSpPr/>
                        <p:nvPr/>
                      </p:nvSpPr>
                      <p:spPr>
                        <a:xfrm>
                          <a:off x="7469250" y="1970795"/>
                          <a:ext cx="1224281" cy="719455"/>
                        </a:xfrm>
                        <a:custGeom>
                          <a:avLst/>
                          <a:gdLst/>
                          <a:ahLst/>
                          <a:cxnLst/>
                          <a:rect l="l" t="t" r="r" b="b"/>
                          <a:pathLst>
                            <a:path w="1224279" h="719455">
                              <a:moveTo>
                                <a:pt x="1103883" y="0"/>
                              </a:moveTo>
                              <a:lnTo>
                                <a:pt x="119888" y="0"/>
                              </a:lnTo>
                              <a:lnTo>
                                <a:pt x="73241" y="9427"/>
                              </a:lnTo>
                              <a:lnTo>
                                <a:pt x="35131" y="35131"/>
                              </a:lnTo>
                              <a:lnTo>
                                <a:pt x="9427" y="73241"/>
                              </a:lnTo>
                              <a:lnTo>
                                <a:pt x="0" y="119887"/>
                              </a:lnTo>
                              <a:lnTo>
                                <a:pt x="0" y="599439"/>
                              </a:lnTo>
                              <a:lnTo>
                                <a:pt x="9427" y="646086"/>
                              </a:lnTo>
                              <a:lnTo>
                                <a:pt x="35131" y="684196"/>
                              </a:lnTo>
                              <a:lnTo>
                                <a:pt x="73241" y="709900"/>
                              </a:lnTo>
                              <a:lnTo>
                                <a:pt x="119888" y="719327"/>
                              </a:lnTo>
                              <a:lnTo>
                                <a:pt x="1103883" y="719327"/>
                              </a:lnTo>
                              <a:lnTo>
                                <a:pt x="1150530" y="709900"/>
                              </a:lnTo>
                              <a:lnTo>
                                <a:pt x="1188640" y="684196"/>
                              </a:lnTo>
                              <a:lnTo>
                                <a:pt x="1214344" y="646086"/>
                              </a:lnTo>
                              <a:lnTo>
                                <a:pt x="1223772" y="599439"/>
                              </a:lnTo>
                              <a:lnTo>
                                <a:pt x="1223772" y="119887"/>
                              </a:lnTo>
                              <a:lnTo>
                                <a:pt x="1214344" y="73241"/>
                              </a:lnTo>
                              <a:lnTo>
                                <a:pt x="1188640" y="35131"/>
                              </a:lnTo>
                              <a:lnTo>
                                <a:pt x="1150530" y="9427"/>
                              </a:lnTo>
                              <a:lnTo>
                                <a:pt x="1103883" y="0"/>
                              </a:lnTo>
                              <a:close/>
                            </a:path>
                          </a:pathLst>
                        </a:custGeom>
                        <a:solidFill>
                          <a:srgbClr val="244060"/>
                        </a:solidFill>
                      </p:spPr>
                      <p:txBody>
                        <a:bodyPr wrap="square" lIns="0" tIns="0" rIns="0" bIns="0" rtlCol="0"/>
                        <a:lstStyle/>
                        <a:p>
                          <a:endParaRPr sz="1600">
                            <a:latin typeface="微軟正黑體" panose="020B0604030504040204" pitchFamily="34" charset="-120"/>
                            <a:ea typeface="微軟正黑體" panose="020B0604030504040204" pitchFamily="34" charset="-120"/>
                          </a:endParaRPr>
                        </a:p>
                      </p:txBody>
                    </p:sp>
                    <p:sp>
                      <p:nvSpPr>
                        <p:cNvPr id="208" name="object 44">
                          <a:extLst>
                            <a:ext uri="{FF2B5EF4-FFF2-40B4-BE49-F238E27FC236}">
                              <a16:creationId xmlns:a16="http://schemas.microsoft.com/office/drawing/2014/main" id="{E49B830F-A26A-427C-AAA4-C2957F30C8BB}"/>
                            </a:ext>
                          </a:extLst>
                        </p:cNvPr>
                        <p:cNvSpPr txBox="1"/>
                        <p:nvPr/>
                      </p:nvSpPr>
                      <p:spPr>
                        <a:xfrm>
                          <a:off x="7616011" y="2013034"/>
                          <a:ext cx="1007131" cy="606530"/>
                        </a:xfrm>
                        <a:prstGeom prst="rect">
                          <a:avLst/>
                        </a:prstGeom>
                        <a:noFill/>
                      </p:spPr>
                      <p:txBody>
                        <a:bodyPr vert="horz" wrap="square" lIns="0" tIns="12065" rIns="0" bIns="0" rtlCol="0">
                          <a:spAutoFit/>
                        </a:bodyPr>
                        <a:lstStyle/>
                        <a:p>
                          <a:pPr>
                            <a:spcBef>
                              <a:spcPts val="95"/>
                            </a:spcBef>
                          </a:pPr>
                          <a:r>
                            <a:rPr sz="1400" b="1" spc="-10" dirty="0" err="1">
                              <a:solidFill>
                                <a:schemeClr val="bg1"/>
                              </a:solidFill>
                              <a:latin typeface="微軟正黑體" panose="020B0604030504040204" pitchFamily="34" charset="-120"/>
                              <a:ea typeface="微軟正黑體" panose="020B0604030504040204" pitchFamily="34" charset="-120"/>
                              <a:cs typeface="微軟正黑體"/>
                            </a:rPr>
                            <a:t>智能出貨</a:t>
                          </a:r>
                          <a:r>
                            <a:rPr sz="1400" b="1" spc="-5" dirty="0" err="1">
                              <a:solidFill>
                                <a:schemeClr val="bg1"/>
                              </a:solidFill>
                              <a:latin typeface="微軟正黑體" panose="020B0604030504040204" pitchFamily="34" charset="-120"/>
                              <a:ea typeface="微軟正黑體" panose="020B0604030504040204" pitchFamily="34" charset="-120"/>
                              <a:cs typeface="微軟正黑體"/>
                            </a:rPr>
                            <a:t>管理</a:t>
                          </a:r>
                          <a:endParaRPr sz="1400" dirty="0">
                            <a:solidFill>
                              <a:schemeClr val="bg1"/>
                            </a:solidFill>
                            <a:latin typeface="微軟正黑體" panose="020B0604030504040204" pitchFamily="34" charset="-120"/>
                            <a:ea typeface="微軟正黑體" panose="020B0604030504040204" pitchFamily="34" charset="-120"/>
                            <a:cs typeface="微軟正黑體"/>
                          </a:endParaRPr>
                        </a:p>
                      </p:txBody>
                    </p:sp>
                  </p:grpSp>
                </p:grpSp>
                <p:grpSp>
                  <p:nvGrpSpPr>
                    <p:cNvPr id="152" name="群組 151">
                      <a:extLst>
                        <a:ext uri="{FF2B5EF4-FFF2-40B4-BE49-F238E27FC236}">
                          <a16:creationId xmlns:a16="http://schemas.microsoft.com/office/drawing/2014/main" id="{3F3B1488-088E-40A4-97A6-6D4AE57B1E6B}"/>
                        </a:ext>
                      </a:extLst>
                    </p:cNvPr>
                    <p:cNvGrpSpPr/>
                    <p:nvPr/>
                  </p:nvGrpSpPr>
                  <p:grpSpPr>
                    <a:xfrm>
                      <a:off x="253144" y="3577920"/>
                      <a:ext cx="1207102" cy="1474624"/>
                      <a:chOff x="313892" y="3620006"/>
                      <a:chExt cx="1207102" cy="1474624"/>
                    </a:xfrm>
                  </p:grpSpPr>
                  <p:grpSp>
                    <p:nvGrpSpPr>
                      <p:cNvPr id="186" name="群組 185">
                        <a:extLst>
                          <a:ext uri="{FF2B5EF4-FFF2-40B4-BE49-F238E27FC236}">
                            <a16:creationId xmlns:a16="http://schemas.microsoft.com/office/drawing/2014/main" id="{3E3591B1-7A34-406D-B32F-465ECE8B80AA}"/>
                          </a:ext>
                        </a:extLst>
                      </p:cNvPr>
                      <p:cNvGrpSpPr/>
                      <p:nvPr/>
                    </p:nvGrpSpPr>
                    <p:grpSpPr>
                      <a:xfrm>
                        <a:off x="313892" y="3620006"/>
                        <a:ext cx="1159087" cy="1474624"/>
                        <a:chOff x="151242" y="2343622"/>
                        <a:chExt cx="1159087" cy="1474624"/>
                      </a:xfrm>
                    </p:grpSpPr>
                    <p:sp>
                      <p:nvSpPr>
                        <p:cNvPr id="188" name="object 19">
                          <a:extLst>
                            <a:ext uri="{FF2B5EF4-FFF2-40B4-BE49-F238E27FC236}">
                              <a16:creationId xmlns:a16="http://schemas.microsoft.com/office/drawing/2014/main" id="{2FA6EEB4-5E31-4567-8349-5E2AE460C167}"/>
                            </a:ext>
                          </a:extLst>
                        </p:cNvPr>
                        <p:cNvSpPr/>
                        <p:nvPr/>
                      </p:nvSpPr>
                      <p:spPr>
                        <a:xfrm>
                          <a:off x="272196" y="2414981"/>
                          <a:ext cx="789432" cy="629412"/>
                        </a:xfrm>
                        <a:prstGeom prst="rect">
                          <a:avLst/>
                        </a:prstGeom>
                        <a:blipFill>
                          <a:blip r:embed="rId10" cstate="print"/>
                          <a:stretch>
                            <a:fillRect/>
                          </a:stretch>
                        </a:blip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89" name="矩形 188">
                          <a:extLst>
                            <a:ext uri="{FF2B5EF4-FFF2-40B4-BE49-F238E27FC236}">
                              <a16:creationId xmlns:a16="http://schemas.microsoft.com/office/drawing/2014/main" id="{2AD5A0C2-DE3D-4561-AAB7-A2C88003008B}"/>
                            </a:ext>
                          </a:extLst>
                        </p:cNvPr>
                        <p:cNvSpPr/>
                        <p:nvPr/>
                      </p:nvSpPr>
                      <p:spPr>
                        <a:xfrm>
                          <a:off x="170916" y="2343622"/>
                          <a:ext cx="1139413" cy="307777"/>
                        </a:xfrm>
                        <a:prstGeom prst="rect">
                          <a:avLst/>
                        </a:prstGeom>
                      </p:spPr>
                      <p:txBody>
                        <a:bodyPr wrap="square">
                          <a:spAutoFit/>
                        </a:bodyPr>
                        <a:lstStyle/>
                        <a:p>
                          <a:pPr>
                            <a:spcBef>
                              <a:spcPts val="670"/>
                            </a:spcBef>
                          </a:pPr>
                          <a:r>
                            <a:rPr lang="zh-TW" altLang="en-US" sz="1400" b="1" dirty="0">
                              <a:latin typeface="微軟正黑體" panose="020B0604030504040204" pitchFamily="34" charset="-120"/>
                              <a:ea typeface="微軟正黑體" panose="020B0604030504040204" pitchFamily="34" charset="-120"/>
                              <a:cs typeface="微軟正黑體"/>
                            </a:rPr>
                            <a:t>耗材供應商</a:t>
                          </a:r>
                          <a:endParaRPr lang="zh-TW" altLang="en-US" sz="1400" dirty="0">
                            <a:latin typeface="微軟正黑體" panose="020B0604030504040204" pitchFamily="34" charset="-120"/>
                            <a:ea typeface="微軟正黑體" panose="020B0604030504040204" pitchFamily="34" charset="-120"/>
                            <a:cs typeface="微軟正黑體"/>
                          </a:endParaRPr>
                        </a:p>
                      </p:txBody>
                    </p:sp>
                    <p:sp>
                      <p:nvSpPr>
                        <p:cNvPr id="190" name="矩形 189">
                          <a:extLst>
                            <a:ext uri="{FF2B5EF4-FFF2-40B4-BE49-F238E27FC236}">
                              <a16:creationId xmlns:a16="http://schemas.microsoft.com/office/drawing/2014/main" id="{9A8E577D-EC8C-4F97-8BD0-C62ADFF6E17A}"/>
                            </a:ext>
                          </a:extLst>
                        </p:cNvPr>
                        <p:cNvSpPr/>
                        <p:nvPr/>
                      </p:nvSpPr>
                      <p:spPr>
                        <a:xfrm>
                          <a:off x="151242" y="2964166"/>
                          <a:ext cx="1057212" cy="854080"/>
                        </a:xfrm>
                        <a:prstGeom prst="rect">
                          <a:avLst/>
                        </a:prstGeom>
                      </p:spPr>
                      <p:txBody>
                        <a:bodyPr wrap="square">
                          <a:spAutoFit/>
                        </a:bodyPr>
                        <a:lstStyle/>
                        <a:p>
                          <a:pPr>
                            <a:spcBef>
                              <a:spcPts val="940"/>
                            </a:spcBef>
                            <a:tabLst>
                              <a:tab pos="0" algn="l"/>
                            </a:tabLst>
                          </a:pPr>
                          <a:r>
                            <a:rPr lang="zh-TW" altLang="en-US" sz="1400" b="1" dirty="0">
                              <a:latin typeface="微軟正黑體" panose="020B0604030504040204" pitchFamily="34" charset="-120"/>
                              <a:ea typeface="微軟正黑體" panose="020B0604030504040204" pitchFamily="34" charset="-120"/>
                              <a:cs typeface="微軟正黑體"/>
                            </a:rPr>
                            <a:t>原料供應</a:t>
                          </a:r>
                          <a:endParaRPr lang="en-US" altLang="zh-TW" sz="1400" b="1" dirty="0">
                            <a:latin typeface="微軟正黑體" panose="020B0604030504040204" pitchFamily="34" charset="-120"/>
                            <a:ea typeface="微軟正黑體" panose="020B0604030504040204" pitchFamily="34" charset="-120"/>
                            <a:cs typeface="微軟正黑體"/>
                          </a:endParaRPr>
                        </a:p>
                        <a:p>
                          <a:pPr>
                            <a:spcBef>
                              <a:spcPts val="940"/>
                            </a:spcBef>
                            <a:tabLst>
                              <a:tab pos="0" algn="l"/>
                            </a:tabLst>
                          </a:pPr>
                          <a:r>
                            <a:rPr lang="zh-TW" altLang="en-US" sz="1400" b="1" dirty="0">
                              <a:latin typeface="微軟正黑體" panose="020B0604030504040204" pitchFamily="34" charset="-120"/>
                              <a:ea typeface="微軟正黑體" panose="020B0604030504040204" pitchFamily="34" charset="-120"/>
                              <a:cs typeface="微軟正黑體"/>
                            </a:rPr>
                            <a:t>委外加工</a:t>
                          </a:r>
                          <a:r>
                            <a:rPr lang="en-US" altLang="zh-TW" sz="1400" b="1" dirty="0">
                              <a:latin typeface="微軟正黑體" panose="020B0604030504040204" pitchFamily="34" charset="-120"/>
                              <a:ea typeface="微軟正黑體" panose="020B0604030504040204" pitchFamily="34" charset="-120"/>
                              <a:cs typeface="微軟正黑體"/>
                            </a:rPr>
                            <a:t>(</a:t>
                          </a:r>
                          <a:r>
                            <a:rPr lang="zh-TW" altLang="en-US" sz="1400" b="1" dirty="0">
                              <a:latin typeface="微軟正黑體" panose="020B0604030504040204" pitchFamily="34" charset="-120"/>
                              <a:ea typeface="微軟正黑體" panose="020B0604030504040204" pitchFamily="34" charset="-120"/>
                              <a:cs typeface="微軟正黑體"/>
                            </a:rPr>
                            <a:t>裁切</a:t>
                          </a:r>
                          <a:r>
                            <a:rPr lang="en-US" altLang="zh-TW" sz="1400" b="1" dirty="0">
                              <a:latin typeface="微軟正黑體" panose="020B0604030504040204" pitchFamily="34" charset="-120"/>
                              <a:ea typeface="微軟正黑體" panose="020B0604030504040204" pitchFamily="34" charset="-120"/>
                              <a:cs typeface="微軟正黑體"/>
                            </a:rPr>
                            <a:t>/</a:t>
                          </a:r>
                          <a:r>
                            <a:rPr lang="zh-TW" altLang="en-US" sz="1400" b="1" dirty="0">
                              <a:latin typeface="微軟正黑體" panose="020B0604030504040204" pitchFamily="34" charset="-120"/>
                              <a:ea typeface="微軟正黑體" panose="020B0604030504040204" pitchFamily="34" charset="-120"/>
                              <a:cs typeface="微軟正黑體"/>
                            </a:rPr>
                            <a:t>光磨</a:t>
                          </a:r>
                          <a:r>
                            <a:rPr lang="en-US" altLang="zh-TW" sz="1400" b="1" dirty="0">
                              <a:latin typeface="微軟正黑體" panose="020B0604030504040204" pitchFamily="34" charset="-120"/>
                              <a:ea typeface="微軟正黑體" panose="020B0604030504040204" pitchFamily="34" charset="-120"/>
                              <a:cs typeface="微軟正黑體"/>
                            </a:rPr>
                            <a:t>)</a:t>
                          </a:r>
                          <a:endParaRPr lang="zh-TW" altLang="en-US" sz="1400" dirty="0">
                            <a:latin typeface="微軟正黑體" panose="020B0604030504040204" pitchFamily="34" charset="-120"/>
                            <a:ea typeface="微軟正黑體" panose="020B0604030504040204" pitchFamily="34" charset="-120"/>
                            <a:cs typeface="微軟正黑體"/>
                          </a:endParaRPr>
                        </a:p>
                      </p:txBody>
                    </p:sp>
                  </p:grpSp>
                  <p:cxnSp>
                    <p:nvCxnSpPr>
                      <p:cNvPr id="187" name="直線單箭頭接點 186">
                        <a:extLst>
                          <a:ext uri="{FF2B5EF4-FFF2-40B4-BE49-F238E27FC236}">
                            <a16:creationId xmlns:a16="http://schemas.microsoft.com/office/drawing/2014/main" id="{13C4A28E-8DD5-4BF8-9C89-45C886CE2848}"/>
                          </a:ext>
                        </a:extLst>
                      </p:cNvPr>
                      <p:cNvCxnSpPr>
                        <a:cxnSpLocks/>
                      </p:cNvCxnSpPr>
                      <p:nvPr/>
                    </p:nvCxnSpPr>
                    <p:spPr>
                      <a:xfrm flipH="1">
                        <a:off x="1007860" y="3858643"/>
                        <a:ext cx="513134" cy="8827"/>
                      </a:xfrm>
                      <a:prstGeom prst="straightConnector1">
                        <a:avLst/>
                      </a:prstGeom>
                      <a:ln w="28575">
                        <a:solidFill>
                          <a:schemeClr val="accent4">
                            <a:lumMod val="7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grpSp>
                <p:grpSp>
                  <p:nvGrpSpPr>
                    <p:cNvPr id="153" name="群組 152">
                      <a:extLst>
                        <a:ext uri="{FF2B5EF4-FFF2-40B4-BE49-F238E27FC236}">
                          <a16:creationId xmlns:a16="http://schemas.microsoft.com/office/drawing/2014/main" id="{00C32753-ECB2-4B75-9D17-5D4F26FA28D3}"/>
                        </a:ext>
                      </a:extLst>
                    </p:cNvPr>
                    <p:cNvGrpSpPr/>
                    <p:nvPr/>
                  </p:nvGrpSpPr>
                  <p:grpSpPr>
                    <a:xfrm>
                      <a:off x="3237300" y="2584300"/>
                      <a:ext cx="3136756" cy="317596"/>
                      <a:chOff x="3074650" y="1307916"/>
                      <a:chExt cx="3136756" cy="317596"/>
                    </a:xfrm>
                  </p:grpSpPr>
                  <p:grpSp>
                    <p:nvGrpSpPr>
                      <p:cNvPr id="173" name="群組 172">
                        <a:extLst>
                          <a:ext uri="{FF2B5EF4-FFF2-40B4-BE49-F238E27FC236}">
                            <a16:creationId xmlns:a16="http://schemas.microsoft.com/office/drawing/2014/main" id="{9F612625-94D6-4C54-BFA9-4555CE563BEC}"/>
                          </a:ext>
                        </a:extLst>
                      </p:cNvPr>
                      <p:cNvGrpSpPr/>
                      <p:nvPr/>
                    </p:nvGrpSpPr>
                    <p:grpSpPr>
                      <a:xfrm>
                        <a:off x="3074650" y="1307916"/>
                        <a:ext cx="3136756" cy="317596"/>
                        <a:chOff x="3164462" y="1771015"/>
                        <a:chExt cx="3136756" cy="317596"/>
                      </a:xfrm>
                    </p:grpSpPr>
                    <p:grpSp>
                      <p:nvGrpSpPr>
                        <p:cNvPr id="175" name="群組 174">
                          <a:extLst>
                            <a:ext uri="{FF2B5EF4-FFF2-40B4-BE49-F238E27FC236}">
                              <a16:creationId xmlns:a16="http://schemas.microsoft.com/office/drawing/2014/main" id="{DABB5EAA-70A4-4D83-9E29-48B1270BD722}"/>
                            </a:ext>
                          </a:extLst>
                        </p:cNvPr>
                        <p:cNvGrpSpPr/>
                        <p:nvPr/>
                      </p:nvGrpSpPr>
                      <p:grpSpPr>
                        <a:xfrm>
                          <a:off x="3164462" y="1786607"/>
                          <a:ext cx="1198271" cy="302004"/>
                          <a:chOff x="4166188" y="4337104"/>
                          <a:chExt cx="847979" cy="118032"/>
                        </a:xfrm>
                      </p:grpSpPr>
                      <p:sp>
                        <p:nvSpPr>
                          <p:cNvPr id="184" name="object 84">
                            <a:extLst>
                              <a:ext uri="{FF2B5EF4-FFF2-40B4-BE49-F238E27FC236}">
                                <a16:creationId xmlns:a16="http://schemas.microsoft.com/office/drawing/2014/main" id="{EAAEBBDC-B041-4250-9308-F143696B5022}"/>
                              </a:ext>
                            </a:extLst>
                          </p:cNvPr>
                          <p:cNvSpPr/>
                          <p:nvPr/>
                        </p:nvSpPr>
                        <p:spPr>
                          <a:xfrm>
                            <a:off x="4166188" y="4337104"/>
                            <a:ext cx="661320" cy="118032"/>
                          </a:xfrm>
                          <a:custGeom>
                            <a:avLst/>
                            <a:gdLst/>
                            <a:ahLst/>
                            <a:cxnLst/>
                            <a:rect l="l" t="t" r="r" b="b"/>
                            <a:pathLst>
                              <a:path w="861060" h="193675">
                                <a:moveTo>
                                  <a:pt x="0" y="32258"/>
                                </a:moveTo>
                                <a:lnTo>
                                  <a:pt x="2539" y="19716"/>
                                </a:lnTo>
                                <a:lnTo>
                                  <a:pt x="9461" y="9461"/>
                                </a:lnTo>
                                <a:lnTo>
                                  <a:pt x="19716" y="2539"/>
                                </a:lnTo>
                                <a:lnTo>
                                  <a:pt x="32258" y="0"/>
                                </a:lnTo>
                                <a:lnTo>
                                  <a:pt x="828802" y="0"/>
                                </a:lnTo>
                                <a:lnTo>
                                  <a:pt x="841343" y="2539"/>
                                </a:lnTo>
                                <a:lnTo>
                                  <a:pt x="851598" y="9461"/>
                                </a:lnTo>
                                <a:lnTo>
                                  <a:pt x="858520" y="19716"/>
                                </a:lnTo>
                                <a:lnTo>
                                  <a:pt x="861059" y="32258"/>
                                </a:lnTo>
                                <a:lnTo>
                                  <a:pt x="861059" y="161290"/>
                                </a:lnTo>
                                <a:lnTo>
                                  <a:pt x="858519" y="173831"/>
                                </a:lnTo>
                                <a:lnTo>
                                  <a:pt x="851598" y="184086"/>
                                </a:lnTo>
                                <a:lnTo>
                                  <a:pt x="841343" y="191008"/>
                                </a:lnTo>
                                <a:lnTo>
                                  <a:pt x="828802" y="193548"/>
                                </a:lnTo>
                                <a:lnTo>
                                  <a:pt x="32258" y="193548"/>
                                </a:lnTo>
                                <a:lnTo>
                                  <a:pt x="19716" y="191008"/>
                                </a:lnTo>
                                <a:lnTo>
                                  <a:pt x="9461" y="184086"/>
                                </a:lnTo>
                                <a:lnTo>
                                  <a:pt x="2539" y="173831"/>
                                </a:lnTo>
                                <a:lnTo>
                                  <a:pt x="0" y="161290"/>
                                </a:lnTo>
                                <a:lnTo>
                                  <a:pt x="0" y="32258"/>
                                </a:lnTo>
                                <a:close/>
                              </a:path>
                            </a:pathLst>
                          </a:custGeom>
                          <a:solidFill>
                            <a:schemeClr val="accent3"/>
                          </a:solidFill>
                          <a:ln w="25400">
                            <a:solidFill>
                              <a:srgbClr val="1F1A52"/>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85" name="object 90">
                            <a:extLst>
                              <a:ext uri="{FF2B5EF4-FFF2-40B4-BE49-F238E27FC236}">
                                <a16:creationId xmlns:a16="http://schemas.microsoft.com/office/drawing/2014/main" id="{9120C3FE-3795-4144-BBD3-E9CA43B66489}"/>
                              </a:ext>
                            </a:extLst>
                          </p:cNvPr>
                          <p:cNvSpPr txBox="1"/>
                          <p:nvPr/>
                        </p:nvSpPr>
                        <p:spPr>
                          <a:xfrm>
                            <a:off x="4241245" y="4354299"/>
                            <a:ext cx="772922" cy="89464"/>
                          </a:xfrm>
                          <a:prstGeom prst="rect">
                            <a:avLst/>
                          </a:prstGeom>
                        </p:spPr>
                        <p:txBody>
                          <a:bodyPr vert="horz" wrap="square" lIns="0" tIns="13335" rIns="0" bIns="0" rtlCol="0">
                            <a:spAutoFit/>
                          </a:bodyPr>
                          <a:lstStyle/>
                          <a:p>
                            <a:pPr marL="151765">
                              <a:spcBef>
                                <a:spcPts val="105"/>
                              </a:spcBef>
                            </a:pPr>
                            <a:r>
                              <a:rPr sz="1400" b="1" spc="5" dirty="0" err="1">
                                <a:latin typeface="微軟正黑體" panose="020B0604030504040204" pitchFamily="34" charset="-120"/>
                                <a:ea typeface="微軟正黑體" panose="020B0604030504040204" pitchFamily="34" charset="-120"/>
                                <a:cs typeface="微軟正黑體"/>
                              </a:rPr>
                              <a:t>研磨</a:t>
                            </a:r>
                            <a:endParaRPr sz="1400" dirty="0">
                              <a:latin typeface="微軟正黑體" panose="020B0604030504040204" pitchFamily="34" charset="-120"/>
                              <a:ea typeface="微軟正黑體" panose="020B0604030504040204" pitchFamily="34" charset="-120"/>
                              <a:cs typeface="微軟正黑體"/>
                            </a:endParaRPr>
                          </a:p>
                        </p:txBody>
                      </p:sp>
                    </p:grpSp>
                    <p:grpSp>
                      <p:nvGrpSpPr>
                        <p:cNvPr id="176" name="群組 175">
                          <a:extLst>
                            <a:ext uri="{FF2B5EF4-FFF2-40B4-BE49-F238E27FC236}">
                              <a16:creationId xmlns:a16="http://schemas.microsoft.com/office/drawing/2014/main" id="{77763C0B-3C05-4CF3-BB55-9AFEBE50AC19}"/>
                            </a:ext>
                          </a:extLst>
                        </p:cNvPr>
                        <p:cNvGrpSpPr/>
                        <p:nvPr/>
                      </p:nvGrpSpPr>
                      <p:grpSpPr>
                        <a:xfrm>
                          <a:off x="4213971" y="1774952"/>
                          <a:ext cx="1181728" cy="302004"/>
                          <a:chOff x="4166188" y="4337104"/>
                          <a:chExt cx="836272" cy="118032"/>
                        </a:xfrm>
                      </p:grpSpPr>
                      <p:sp>
                        <p:nvSpPr>
                          <p:cNvPr id="182" name="object 84">
                            <a:extLst>
                              <a:ext uri="{FF2B5EF4-FFF2-40B4-BE49-F238E27FC236}">
                                <a16:creationId xmlns:a16="http://schemas.microsoft.com/office/drawing/2014/main" id="{B3F2B622-E8E2-4378-9F9E-43A63AB9B167}"/>
                              </a:ext>
                            </a:extLst>
                          </p:cNvPr>
                          <p:cNvSpPr/>
                          <p:nvPr/>
                        </p:nvSpPr>
                        <p:spPr>
                          <a:xfrm>
                            <a:off x="4166188" y="4337104"/>
                            <a:ext cx="661320" cy="118032"/>
                          </a:xfrm>
                          <a:custGeom>
                            <a:avLst/>
                            <a:gdLst/>
                            <a:ahLst/>
                            <a:cxnLst/>
                            <a:rect l="l" t="t" r="r" b="b"/>
                            <a:pathLst>
                              <a:path w="861060" h="193675">
                                <a:moveTo>
                                  <a:pt x="0" y="32258"/>
                                </a:moveTo>
                                <a:lnTo>
                                  <a:pt x="2539" y="19716"/>
                                </a:lnTo>
                                <a:lnTo>
                                  <a:pt x="9461" y="9461"/>
                                </a:lnTo>
                                <a:lnTo>
                                  <a:pt x="19716" y="2539"/>
                                </a:lnTo>
                                <a:lnTo>
                                  <a:pt x="32258" y="0"/>
                                </a:lnTo>
                                <a:lnTo>
                                  <a:pt x="828802" y="0"/>
                                </a:lnTo>
                                <a:lnTo>
                                  <a:pt x="841343" y="2539"/>
                                </a:lnTo>
                                <a:lnTo>
                                  <a:pt x="851598" y="9461"/>
                                </a:lnTo>
                                <a:lnTo>
                                  <a:pt x="858520" y="19716"/>
                                </a:lnTo>
                                <a:lnTo>
                                  <a:pt x="861059" y="32258"/>
                                </a:lnTo>
                                <a:lnTo>
                                  <a:pt x="861059" y="161290"/>
                                </a:lnTo>
                                <a:lnTo>
                                  <a:pt x="858519" y="173831"/>
                                </a:lnTo>
                                <a:lnTo>
                                  <a:pt x="851598" y="184086"/>
                                </a:lnTo>
                                <a:lnTo>
                                  <a:pt x="841343" y="191008"/>
                                </a:lnTo>
                                <a:lnTo>
                                  <a:pt x="828802" y="193548"/>
                                </a:lnTo>
                                <a:lnTo>
                                  <a:pt x="32258" y="193548"/>
                                </a:lnTo>
                                <a:lnTo>
                                  <a:pt x="19716" y="191008"/>
                                </a:lnTo>
                                <a:lnTo>
                                  <a:pt x="9461" y="184086"/>
                                </a:lnTo>
                                <a:lnTo>
                                  <a:pt x="2539" y="173831"/>
                                </a:lnTo>
                                <a:lnTo>
                                  <a:pt x="0" y="161290"/>
                                </a:lnTo>
                                <a:lnTo>
                                  <a:pt x="0" y="32258"/>
                                </a:lnTo>
                                <a:close/>
                              </a:path>
                            </a:pathLst>
                          </a:custGeom>
                          <a:solidFill>
                            <a:srgbClr val="FFC000"/>
                          </a:solidFill>
                          <a:ln w="25400">
                            <a:solidFill>
                              <a:srgbClr val="1F1A52"/>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83" name="object 90">
                            <a:extLst>
                              <a:ext uri="{FF2B5EF4-FFF2-40B4-BE49-F238E27FC236}">
                                <a16:creationId xmlns:a16="http://schemas.microsoft.com/office/drawing/2014/main" id="{7E28976B-4516-429F-A530-BFC66E108941}"/>
                              </a:ext>
                            </a:extLst>
                          </p:cNvPr>
                          <p:cNvSpPr txBox="1"/>
                          <p:nvPr/>
                        </p:nvSpPr>
                        <p:spPr>
                          <a:xfrm>
                            <a:off x="4229538" y="4351367"/>
                            <a:ext cx="772922" cy="89464"/>
                          </a:xfrm>
                          <a:prstGeom prst="rect">
                            <a:avLst/>
                          </a:prstGeom>
                        </p:spPr>
                        <p:txBody>
                          <a:bodyPr vert="horz" wrap="square" lIns="0" tIns="13335" rIns="0" bIns="0" rtlCol="0">
                            <a:spAutoFit/>
                          </a:bodyPr>
                          <a:lstStyle/>
                          <a:p>
                            <a:pPr marL="151765">
                              <a:spcBef>
                                <a:spcPts val="105"/>
                              </a:spcBef>
                            </a:pPr>
                            <a:r>
                              <a:rPr lang="zh-TW" altLang="en-US" sz="1400" b="1" spc="5" dirty="0">
                                <a:latin typeface="微軟正黑體" panose="020B0604030504040204" pitchFamily="34" charset="-120"/>
                                <a:ea typeface="微軟正黑體" panose="020B0604030504040204" pitchFamily="34" charset="-120"/>
                                <a:cs typeface="微軟正黑體"/>
                              </a:rPr>
                              <a:t>裁切</a:t>
                            </a:r>
                            <a:endParaRPr sz="1400" dirty="0">
                              <a:latin typeface="微軟正黑體" panose="020B0604030504040204" pitchFamily="34" charset="-120"/>
                              <a:ea typeface="微軟正黑體" panose="020B0604030504040204" pitchFamily="34" charset="-120"/>
                              <a:cs typeface="微軟正黑體"/>
                            </a:endParaRPr>
                          </a:p>
                        </p:txBody>
                      </p:sp>
                    </p:grpSp>
                    <p:grpSp>
                      <p:nvGrpSpPr>
                        <p:cNvPr id="177" name="群組 176">
                          <a:extLst>
                            <a:ext uri="{FF2B5EF4-FFF2-40B4-BE49-F238E27FC236}">
                              <a16:creationId xmlns:a16="http://schemas.microsoft.com/office/drawing/2014/main" id="{AC90F620-B2DE-4B79-BD66-E02087D72A63}"/>
                            </a:ext>
                          </a:extLst>
                        </p:cNvPr>
                        <p:cNvGrpSpPr/>
                        <p:nvPr/>
                      </p:nvGrpSpPr>
                      <p:grpSpPr>
                        <a:xfrm>
                          <a:off x="5209009" y="1771015"/>
                          <a:ext cx="1092209" cy="302004"/>
                          <a:chOff x="4131805" y="4337104"/>
                          <a:chExt cx="772922" cy="118032"/>
                        </a:xfrm>
                      </p:grpSpPr>
                      <p:sp>
                        <p:nvSpPr>
                          <p:cNvPr id="180" name="object 84">
                            <a:extLst>
                              <a:ext uri="{FF2B5EF4-FFF2-40B4-BE49-F238E27FC236}">
                                <a16:creationId xmlns:a16="http://schemas.microsoft.com/office/drawing/2014/main" id="{A5B6BBED-EB56-4EA7-95D1-1522CEEC18E8}"/>
                              </a:ext>
                            </a:extLst>
                          </p:cNvPr>
                          <p:cNvSpPr/>
                          <p:nvPr/>
                        </p:nvSpPr>
                        <p:spPr>
                          <a:xfrm>
                            <a:off x="4166188" y="4337104"/>
                            <a:ext cx="661320" cy="118032"/>
                          </a:xfrm>
                          <a:custGeom>
                            <a:avLst/>
                            <a:gdLst/>
                            <a:ahLst/>
                            <a:cxnLst/>
                            <a:rect l="l" t="t" r="r" b="b"/>
                            <a:pathLst>
                              <a:path w="861060" h="193675">
                                <a:moveTo>
                                  <a:pt x="0" y="32258"/>
                                </a:moveTo>
                                <a:lnTo>
                                  <a:pt x="2539" y="19716"/>
                                </a:lnTo>
                                <a:lnTo>
                                  <a:pt x="9461" y="9461"/>
                                </a:lnTo>
                                <a:lnTo>
                                  <a:pt x="19716" y="2539"/>
                                </a:lnTo>
                                <a:lnTo>
                                  <a:pt x="32258" y="0"/>
                                </a:lnTo>
                                <a:lnTo>
                                  <a:pt x="828802" y="0"/>
                                </a:lnTo>
                                <a:lnTo>
                                  <a:pt x="841343" y="2539"/>
                                </a:lnTo>
                                <a:lnTo>
                                  <a:pt x="851598" y="9461"/>
                                </a:lnTo>
                                <a:lnTo>
                                  <a:pt x="858520" y="19716"/>
                                </a:lnTo>
                                <a:lnTo>
                                  <a:pt x="861059" y="32258"/>
                                </a:lnTo>
                                <a:lnTo>
                                  <a:pt x="861059" y="161290"/>
                                </a:lnTo>
                                <a:lnTo>
                                  <a:pt x="858519" y="173831"/>
                                </a:lnTo>
                                <a:lnTo>
                                  <a:pt x="851598" y="184086"/>
                                </a:lnTo>
                                <a:lnTo>
                                  <a:pt x="841343" y="191008"/>
                                </a:lnTo>
                                <a:lnTo>
                                  <a:pt x="828802" y="193548"/>
                                </a:lnTo>
                                <a:lnTo>
                                  <a:pt x="32258" y="193548"/>
                                </a:lnTo>
                                <a:lnTo>
                                  <a:pt x="19716" y="191008"/>
                                </a:lnTo>
                                <a:lnTo>
                                  <a:pt x="9461" y="184086"/>
                                </a:lnTo>
                                <a:lnTo>
                                  <a:pt x="2539" y="173831"/>
                                </a:lnTo>
                                <a:lnTo>
                                  <a:pt x="0" y="161290"/>
                                </a:lnTo>
                                <a:lnTo>
                                  <a:pt x="0" y="32258"/>
                                </a:lnTo>
                                <a:close/>
                              </a:path>
                            </a:pathLst>
                          </a:custGeom>
                          <a:solidFill>
                            <a:schemeClr val="accent5">
                              <a:lumMod val="40000"/>
                              <a:lumOff val="60000"/>
                            </a:schemeClr>
                          </a:solidFill>
                          <a:ln w="25400">
                            <a:solidFill>
                              <a:srgbClr val="1F1A52"/>
                            </a:solidFill>
                          </a:ln>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81" name="object 90">
                            <a:extLst>
                              <a:ext uri="{FF2B5EF4-FFF2-40B4-BE49-F238E27FC236}">
                                <a16:creationId xmlns:a16="http://schemas.microsoft.com/office/drawing/2014/main" id="{8215993C-FC88-4CC5-9FAC-52A00EF3F6EB}"/>
                              </a:ext>
                            </a:extLst>
                          </p:cNvPr>
                          <p:cNvSpPr txBox="1"/>
                          <p:nvPr/>
                        </p:nvSpPr>
                        <p:spPr>
                          <a:xfrm>
                            <a:off x="4131805" y="4351359"/>
                            <a:ext cx="772922" cy="89464"/>
                          </a:xfrm>
                          <a:prstGeom prst="rect">
                            <a:avLst/>
                          </a:prstGeom>
                        </p:spPr>
                        <p:txBody>
                          <a:bodyPr vert="horz" wrap="square" lIns="0" tIns="13335" rIns="0" bIns="0" rtlCol="0">
                            <a:spAutoFit/>
                          </a:bodyPr>
                          <a:lstStyle/>
                          <a:p>
                            <a:pPr marL="151765">
                              <a:spcBef>
                                <a:spcPts val="105"/>
                              </a:spcBef>
                            </a:pPr>
                            <a:r>
                              <a:rPr lang="zh-TW" altLang="en-US" sz="1400" b="1" spc="5" dirty="0">
                                <a:latin typeface="微軟正黑體" panose="020B0604030504040204" pitchFamily="34" charset="-120"/>
                                <a:ea typeface="微軟正黑體" panose="020B0604030504040204" pitchFamily="34" charset="-120"/>
                                <a:cs typeface="微軟正黑體"/>
                              </a:rPr>
                              <a:t>鍍層處理</a:t>
                            </a:r>
                            <a:endParaRPr sz="1400" dirty="0">
                              <a:latin typeface="微軟正黑體" panose="020B0604030504040204" pitchFamily="34" charset="-120"/>
                              <a:ea typeface="微軟正黑體" panose="020B0604030504040204" pitchFamily="34" charset="-120"/>
                              <a:cs typeface="微軟正黑體"/>
                            </a:endParaRPr>
                          </a:p>
                        </p:txBody>
                      </p:sp>
                    </p:grpSp>
                    <p:cxnSp>
                      <p:nvCxnSpPr>
                        <p:cNvPr id="178" name="直線單箭頭接點 177">
                          <a:extLst>
                            <a:ext uri="{FF2B5EF4-FFF2-40B4-BE49-F238E27FC236}">
                              <a16:creationId xmlns:a16="http://schemas.microsoft.com/office/drawing/2014/main" id="{17917977-C9DE-48C9-B67D-2B48E5602305}"/>
                            </a:ext>
                          </a:extLst>
                        </p:cNvPr>
                        <p:cNvCxnSpPr>
                          <a:cxnSpLocks/>
                        </p:cNvCxnSpPr>
                        <p:nvPr/>
                      </p:nvCxnSpPr>
                      <p:spPr>
                        <a:xfrm>
                          <a:off x="4098968" y="1937536"/>
                          <a:ext cx="195892" cy="0"/>
                        </a:xfrm>
                        <a:prstGeom prst="straightConnector1">
                          <a:avLst/>
                        </a:prstGeom>
                        <a:ln w="38100">
                          <a:solidFill>
                            <a:srgbClr val="9BBB59"/>
                          </a:solidFill>
                          <a:tailEnd type="triangle"/>
                        </a:ln>
                      </p:spPr>
                      <p:style>
                        <a:lnRef idx="1">
                          <a:schemeClr val="accent1"/>
                        </a:lnRef>
                        <a:fillRef idx="0">
                          <a:schemeClr val="accent1"/>
                        </a:fillRef>
                        <a:effectRef idx="0">
                          <a:schemeClr val="accent1"/>
                        </a:effectRef>
                        <a:fontRef idx="minor">
                          <a:schemeClr val="tx1"/>
                        </a:fontRef>
                      </p:style>
                    </p:cxnSp>
                    <p:cxnSp>
                      <p:nvCxnSpPr>
                        <p:cNvPr id="179" name="直線單箭頭接點 178">
                          <a:extLst>
                            <a:ext uri="{FF2B5EF4-FFF2-40B4-BE49-F238E27FC236}">
                              <a16:creationId xmlns:a16="http://schemas.microsoft.com/office/drawing/2014/main" id="{C636F41A-946B-402F-9396-3FCBC7900AC3}"/>
                            </a:ext>
                          </a:extLst>
                        </p:cNvPr>
                        <p:cNvCxnSpPr>
                          <a:cxnSpLocks/>
                        </p:cNvCxnSpPr>
                        <p:nvPr/>
                      </p:nvCxnSpPr>
                      <p:spPr>
                        <a:xfrm>
                          <a:off x="5145213" y="1935826"/>
                          <a:ext cx="195892" cy="0"/>
                        </a:xfrm>
                        <a:prstGeom prst="straightConnector1">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74" name="直線單箭頭接點 173">
                        <a:extLst>
                          <a:ext uri="{FF2B5EF4-FFF2-40B4-BE49-F238E27FC236}">
                            <a16:creationId xmlns:a16="http://schemas.microsoft.com/office/drawing/2014/main" id="{47C6979C-1E72-4EDD-A34B-4BF0A7325016}"/>
                          </a:ext>
                        </a:extLst>
                      </p:cNvPr>
                      <p:cNvCxnSpPr>
                        <a:cxnSpLocks/>
                      </p:cNvCxnSpPr>
                      <p:nvPr/>
                    </p:nvCxnSpPr>
                    <p:spPr>
                      <a:xfrm>
                        <a:off x="6008624" y="1461483"/>
                        <a:ext cx="195892" cy="0"/>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54" name="群組 153">
                      <a:extLst>
                        <a:ext uri="{FF2B5EF4-FFF2-40B4-BE49-F238E27FC236}">
                          <a16:creationId xmlns:a16="http://schemas.microsoft.com/office/drawing/2014/main" id="{F137068B-2F6C-46B2-8DDB-61C741A7628B}"/>
                        </a:ext>
                      </a:extLst>
                    </p:cNvPr>
                    <p:cNvGrpSpPr/>
                    <p:nvPr/>
                  </p:nvGrpSpPr>
                  <p:grpSpPr>
                    <a:xfrm>
                      <a:off x="6403994" y="2772941"/>
                      <a:ext cx="927715" cy="307777"/>
                      <a:chOff x="6349313" y="1496557"/>
                      <a:chExt cx="1127494" cy="307777"/>
                    </a:xfrm>
                  </p:grpSpPr>
                  <p:sp>
                    <p:nvSpPr>
                      <p:cNvPr id="171" name="object 87">
                        <a:extLst>
                          <a:ext uri="{FF2B5EF4-FFF2-40B4-BE49-F238E27FC236}">
                            <a16:creationId xmlns:a16="http://schemas.microsoft.com/office/drawing/2014/main" id="{031ADE6F-821D-48F3-8D31-B57E2AAC2D8A}"/>
                          </a:ext>
                        </a:extLst>
                      </p:cNvPr>
                      <p:cNvSpPr/>
                      <p:nvPr/>
                    </p:nvSpPr>
                    <p:spPr>
                      <a:xfrm>
                        <a:off x="6349313" y="1512922"/>
                        <a:ext cx="1059564" cy="262893"/>
                      </a:xfrm>
                      <a:custGeom>
                        <a:avLst/>
                        <a:gdLst/>
                        <a:ahLst/>
                        <a:cxnLst/>
                        <a:rect l="l" t="t" r="r" b="b"/>
                        <a:pathLst>
                          <a:path w="856614" h="190500">
                            <a:moveTo>
                              <a:pt x="824738" y="0"/>
                            </a:moveTo>
                            <a:lnTo>
                              <a:pt x="31750" y="0"/>
                            </a:lnTo>
                            <a:lnTo>
                              <a:pt x="19395" y="2494"/>
                            </a:lnTo>
                            <a:lnTo>
                              <a:pt x="9302" y="9297"/>
                            </a:lnTo>
                            <a:lnTo>
                              <a:pt x="2496" y="19389"/>
                            </a:lnTo>
                            <a:lnTo>
                              <a:pt x="0" y="31750"/>
                            </a:lnTo>
                            <a:lnTo>
                              <a:pt x="0" y="158750"/>
                            </a:lnTo>
                            <a:lnTo>
                              <a:pt x="2496" y="171110"/>
                            </a:lnTo>
                            <a:lnTo>
                              <a:pt x="9302" y="181202"/>
                            </a:lnTo>
                            <a:lnTo>
                              <a:pt x="19395" y="188005"/>
                            </a:lnTo>
                            <a:lnTo>
                              <a:pt x="31750" y="190500"/>
                            </a:lnTo>
                            <a:lnTo>
                              <a:pt x="824738" y="190500"/>
                            </a:lnTo>
                            <a:lnTo>
                              <a:pt x="837092" y="188005"/>
                            </a:lnTo>
                            <a:lnTo>
                              <a:pt x="847185" y="181202"/>
                            </a:lnTo>
                            <a:lnTo>
                              <a:pt x="853991" y="171110"/>
                            </a:lnTo>
                            <a:lnTo>
                              <a:pt x="856488" y="158750"/>
                            </a:lnTo>
                            <a:lnTo>
                              <a:pt x="856488" y="31750"/>
                            </a:lnTo>
                            <a:lnTo>
                              <a:pt x="853991" y="19389"/>
                            </a:lnTo>
                            <a:lnTo>
                              <a:pt x="847185" y="9297"/>
                            </a:lnTo>
                            <a:lnTo>
                              <a:pt x="837092" y="2494"/>
                            </a:lnTo>
                            <a:lnTo>
                              <a:pt x="824738" y="0"/>
                            </a:lnTo>
                            <a:close/>
                          </a:path>
                        </a:pathLst>
                      </a:custGeom>
                      <a:solidFill>
                        <a:srgbClr val="943735"/>
                      </a:solidFill>
                      <a:ln w="19050">
                        <a:solidFill>
                          <a:schemeClr val="tx1">
                            <a:lumMod val="95000"/>
                            <a:lumOff val="5000"/>
                          </a:schemeClr>
                        </a:solidFill>
                      </a:ln>
                    </p:spPr>
                    <p:txBody>
                      <a:bodyPr wrap="square" lIns="0" tIns="0" rIns="0" bIns="0" rtlCol="0"/>
                      <a:lstStyle/>
                      <a:p>
                        <a:endParaRPr sz="1400">
                          <a:latin typeface="微軟正黑體" panose="020B0604030504040204" pitchFamily="34" charset="-120"/>
                          <a:ea typeface="微軟正黑體" panose="020B0604030504040204" pitchFamily="34" charset="-120"/>
                        </a:endParaRPr>
                      </a:p>
                    </p:txBody>
                  </p:sp>
                  <p:sp>
                    <p:nvSpPr>
                      <p:cNvPr id="172" name="矩形 171">
                        <a:extLst>
                          <a:ext uri="{FF2B5EF4-FFF2-40B4-BE49-F238E27FC236}">
                            <a16:creationId xmlns:a16="http://schemas.microsoft.com/office/drawing/2014/main" id="{31271754-EAE6-42C8-A630-94E4AA8520FF}"/>
                          </a:ext>
                        </a:extLst>
                      </p:cNvPr>
                      <p:cNvSpPr/>
                      <p:nvPr/>
                    </p:nvSpPr>
                    <p:spPr>
                      <a:xfrm>
                        <a:off x="6367111" y="1496557"/>
                        <a:ext cx="1109696" cy="307777"/>
                      </a:xfrm>
                      <a:prstGeom prst="rect">
                        <a:avLst/>
                      </a:prstGeom>
                    </p:spPr>
                    <p:txBody>
                      <a:bodyPr wrap="none">
                        <a:spAutoFit/>
                      </a:bodyPr>
                      <a:lstStyle/>
                      <a:p>
                        <a:pPr marL="12700">
                          <a:spcBef>
                            <a:spcPts val="805"/>
                          </a:spcBef>
                        </a:pPr>
                        <a:r>
                          <a:rPr lang="zh-TW" altLang="en-US" sz="1400" b="1" spc="-5" dirty="0">
                            <a:solidFill>
                              <a:srgbClr val="FFFFFF"/>
                            </a:solidFill>
                            <a:latin typeface="微軟正黑體" panose="020B0604030504040204" pitchFamily="34" charset="-120"/>
                            <a:ea typeface="微軟正黑體" panose="020B0604030504040204" pitchFamily="34" charset="-120"/>
                            <a:cs typeface="微軟正黑體"/>
                          </a:rPr>
                          <a:t>品質檢測</a:t>
                        </a:r>
                        <a:endParaRPr lang="zh-TW" altLang="en-US" sz="1400" dirty="0">
                          <a:latin typeface="微軟正黑體" panose="020B0604030504040204" pitchFamily="34" charset="-120"/>
                          <a:ea typeface="微軟正黑體" panose="020B0604030504040204" pitchFamily="34" charset="-120"/>
                          <a:cs typeface="微軟正黑體"/>
                        </a:endParaRPr>
                      </a:p>
                    </p:txBody>
                  </p:sp>
                </p:grpSp>
                <p:grpSp>
                  <p:nvGrpSpPr>
                    <p:cNvPr id="155" name="群組 154">
                      <a:extLst>
                        <a:ext uri="{FF2B5EF4-FFF2-40B4-BE49-F238E27FC236}">
                          <a16:creationId xmlns:a16="http://schemas.microsoft.com/office/drawing/2014/main" id="{FE0B9AC7-7362-4001-B118-85C09FD1EE4F}"/>
                        </a:ext>
                      </a:extLst>
                    </p:cNvPr>
                    <p:cNvGrpSpPr/>
                    <p:nvPr/>
                  </p:nvGrpSpPr>
                  <p:grpSpPr>
                    <a:xfrm>
                      <a:off x="4217257" y="3113351"/>
                      <a:ext cx="792480" cy="466725"/>
                      <a:chOff x="-3096139" y="2257519"/>
                      <a:chExt cx="792480" cy="466725"/>
                    </a:xfrm>
                  </p:grpSpPr>
                  <p:sp>
                    <p:nvSpPr>
                      <p:cNvPr id="169" name="object 34">
                        <a:extLst>
                          <a:ext uri="{FF2B5EF4-FFF2-40B4-BE49-F238E27FC236}">
                            <a16:creationId xmlns:a16="http://schemas.microsoft.com/office/drawing/2014/main" id="{847489B8-8C96-49ED-B7D8-13491C1A7E66}"/>
                          </a:ext>
                        </a:extLst>
                      </p:cNvPr>
                      <p:cNvSpPr/>
                      <p:nvPr/>
                    </p:nvSpPr>
                    <p:spPr>
                      <a:xfrm>
                        <a:off x="-3096139" y="2257519"/>
                        <a:ext cx="792480" cy="466725"/>
                      </a:xfrm>
                      <a:custGeom>
                        <a:avLst/>
                        <a:gdLst/>
                        <a:ahLst/>
                        <a:cxnLst/>
                        <a:rect l="l" t="t" r="r" b="b"/>
                        <a:pathLst>
                          <a:path w="792479" h="466725">
                            <a:moveTo>
                              <a:pt x="714755" y="0"/>
                            </a:moveTo>
                            <a:lnTo>
                              <a:pt x="77724" y="0"/>
                            </a:lnTo>
                            <a:lnTo>
                              <a:pt x="47470" y="6107"/>
                            </a:lnTo>
                            <a:lnTo>
                              <a:pt x="22764" y="22764"/>
                            </a:lnTo>
                            <a:lnTo>
                              <a:pt x="6107" y="47470"/>
                            </a:lnTo>
                            <a:lnTo>
                              <a:pt x="0" y="77724"/>
                            </a:lnTo>
                            <a:lnTo>
                              <a:pt x="0" y="388620"/>
                            </a:lnTo>
                            <a:lnTo>
                              <a:pt x="6107" y="418873"/>
                            </a:lnTo>
                            <a:lnTo>
                              <a:pt x="22764" y="443579"/>
                            </a:lnTo>
                            <a:lnTo>
                              <a:pt x="47470" y="460236"/>
                            </a:lnTo>
                            <a:lnTo>
                              <a:pt x="77724" y="466344"/>
                            </a:lnTo>
                            <a:lnTo>
                              <a:pt x="714755" y="466344"/>
                            </a:lnTo>
                            <a:lnTo>
                              <a:pt x="745009" y="460236"/>
                            </a:lnTo>
                            <a:lnTo>
                              <a:pt x="769715" y="443579"/>
                            </a:lnTo>
                            <a:lnTo>
                              <a:pt x="786372" y="418873"/>
                            </a:lnTo>
                            <a:lnTo>
                              <a:pt x="792479" y="388620"/>
                            </a:lnTo>
                            <a:lnTo>
                              <a:pt x="792479" y="77724"/>
                            </a:lnTo>
                            <a:lnTo>
                              <a:pt x="786372" y="47470"/>
                            </a:lnTo>
                            <a:lnTo>
                              <a:pt x="769715" y="22764"/>
                            </a:lnTo>
                            <a:lnTo>
                              <a:pt x="745009" y="6107"/>
                            </a:lnTo>
                            <a:lnTo>
                              <a:pt x="714755" y="0"/>
                            </a:lnTo>
                            <a:close/>
                          </a:path>
                        </a:pathLst>
                      </a:custGeom>
                      <a:solidFill>
                        <a:srgbClr val="FF6600"/>
                      </a:solidFill>
                    </p:spPr>
                    <p:txBody>
                      <a:bodyPr wrap="square" lIns="0" tIns="0" rIns="0" bIns="0" rtlCol="0"/>
                      <a:lstStyle/>
                      <a:p>
                        <a:endParaRPr dirty="0">
                          <a:latin typeface="微軟正黑體" panose="020B0604030504040204" pitchFamily="34" charset="-120"/>
                          <a:ea typeface="微軟正黑體" panose="020B0604030504040204" pitchFamily="34" charset="-120"/>
                        </a:endParaRPr>
                      </a:p>
                    </p:txBody>
                  </p:sp>
                  <p:sp>
                    <p:nvSpPr>
                      <p:cNvPr id="170" name="object 35">
                        <a:extLst>
                          <a:ext uri="{FF2B5EF4-FFF2-40B4-BE49-F238E27FC236}">
                            <a16:creationId xmlns:a16="http://schemas.microsoft.com/office/drawing/2014/main" id="{8D39AA1C-ABCE-4FD8-BC37-E8BF293A693D}"/>
                          </a:ext>
                        </a:extLst>
                      </p:cNvPr>
                      <p:cNvSpPr txBox="1"/>
                      <p:nvPr/>
                    </p:nvSpPr>
                    <p:spPr>
                      <a:xfrm>
                        <a:off x="-2920287" y="2265140"/>
                        <a:ext cx="514468" cy="444352"/>
                      </a:xfrm>
                      <a:prstGeom prst="rect">
                        <a:avLst/>
                      </a:prstGeom>
                    </p:spPr>
                    <p:txBody>
                      <a:bodyPr vert="horz" wrap="square" lIns="0" tIns="13335" rIns="0" bIns="0" rtlCol="0">
                        <a:spAutoFit/>
                      </a:bodyPr>
                      <a:lstStyle/>
                      <a:p>
                        <a:pPr marL="12700">
                          <a:spcBef>
                            <a:spcPts val="105"/>
                          </a:spcBef>
                        </a:pPr>
                        <a:r>
                          <a:rPr lang="en-US" sz="1400" b="1" spc="-10" dirty="0">
                            <a:latin typeface="微軟正黑體" panose="020B0604030504040204" pitchFamily="34" charset="-120"/>
                            <a:ea typeface="微軟正黑體" panose="020B0604030504040204" pitchFamily="34" charset="-120"/>
                            <a:cs typeface="Arial Rounded MT Bold"/>
                          </a:rPr>
                          <a:t>IOT+</a:t>
                        </a:r>
                        <a:r>
                          <a:rPr sz="1400" b="1" spc="-10" dirty="0">
                            <a:latin typeface="微軟正黑體" panose="020B0604030504040204" pitchFamily="34" charset="-120"/>
                            <a:ea typeface="微軟正黑體" panose="020B0604030504040204" pitchFamily="34" charset="-120"/>
                            <a:cs typeface="Arial Rounded MT Bold"/>
                          </a:rPr>
                          <a:t>M</a:t>
                        </a:r>
                        <a:r>
                          <a:rPr sz="1400" b="1" dirty="0">
                            <a:latin typeface="微軟正黑體" panose="020B0604030504040204" pitchFamily="34" charset="-120"/>
                            <a:ea typeface="微軟正黑體" panose="020B0604030504040204" pitchFamily="34" charset="-120"/>
                            <a:cs typeface="Arial Rounded MT Bold"/>
                          </a:rPr>
                          <a:t>ES</a:t>
                        </a:r>
                      </a:p>
                    </p:txBody>
                  </p:sp>
                </p:grpSp>
                <p:grpSp>
                  <p:nvGrpSpPr>
                    <p:cNvPr id="156" name="群組 155">
                      <a:extLst>
                        <a:ext uri="{FF2B5EF4-FFF2-40B4-BE49-F238E27FC236}">
                          <a16:creationId xmlns:a16="http://schemas.microsoft.com/office/drawing/2014/main" id="{C6B2AEF6-9719-452F-85BA-115E2489CF8F}"/>
                        </a:ext>
                      </a:extLst>
                    </p:cNvPr>
                    <p:cNvGrpSpPr/>
                    <p:nvPr/>
                  </p:nvGrpSpPr>
                  <p:grpSpPr>
                    <a:xfrm>
                      <a:off x="3266147" y="3113351"/>
                      <a:ext cx="888156" cy="467758"/>
                      <a:chOff x="-1685727" y="2235017"/>
                      <a:chExt cx="888156" cy="467758"/>
                    </a:xfrm>
                  </p:grpSpPr>
                  <p:sp>
                    <p:nvSpPr>
                      <p:cNvPr id="167" name="object 65">
                        <a:extLst>
                          <a:ext uri="{FF2B5EF4-FFF2-40B4-BE49-F238E27FC236}">
                            <a16:creationId xmlns:a16="http://schemas.microsoft.com/office/drawing/2014/main" id="{72AA052E-F484-4BB8-B577-F3C63AD6EF15}"/>
                          </a:ext>
                        </a:extLst>
                      </p:cNvPr>
                      <p:cNvSpPr/>
                      <p:nvPr/>
                    </p:nvSpPr>
                    <p:spPr>
                      <a:xfrm>
                        <a:off x="-1590051" y="2235017"/>
                        <a:ext cx="792480" cy="466725"/>
                      </a:xfrm>
                      <a:custGeom>
                        <a:avLst/>
                        <a:gdLst/>
                        <a:ahLst/>
                        <a:cxnLst/>
                        <a:rect l="l" t="t" r="r" b="b"/>
                        <a:pathLst>
                          <a:path w="792479" h="466725">
                            <a:moveTo>
                              <a:pt x="714755" y="0"/>
                            </a:moveTo>
                            <a:lnTo>
                              <a:pt x="77724" y="0"/>
                            </a:lnTo>
                            <a:lnTo>
                              <a:pt x="47470" y="6107"/>
                            </a:lnTo>
                            <a:lnTo>
                              <a:pt x="22764" y="22764"/>
                            </a:lnTo>
                            <a:lnTo>
                              <a:pt x="6107" y="47470"/>
                            </a:lnTo>
                            <a:lnTo>
                              <a:pt x="0" y="77724"/>
                            </a:lnTo>
                            <a:lnTo>
                              <a:pt x="0" y="388619"/>
                            </a:lnTo>
                            <a:lnTo>
                              <a:pt x="6107" y="418873"/>
                            </a:lnTo>
                            <a:lnTo>
                              <a:pt x="22764" y="443579"/>
                            </a:lnTo>
                            <a:lnTo>
                              <a:pt x="47470" y="460236"/>
                            </a:lnTo>
                            <a:lnTo>
                              <a:pt x="77724" y="466343"/>
                            </a:lnTo>
                            <a:lnTo>
                              <a:pt x="714755" y="466343"/>
                            </a:lnTo>
                            <a:lnTo>
                              <a:pt x="745009" y="460236"/>
                            </a:lnTo>
                            <a:lnTo>
                              <a:pt x="769715" y="443579"/>
                            </a:lnTo>
                            <a:lnTo>
                              <a:pt x="786372" y="418873"/>
                            </a:lnTo>
                            <a:lnTo>
                              <a:pt x="792479" y="388619"/>
                            </a:lnTo>
                            <a:lnTo>
                              <a:pt x="792479" y="77724"/>
                            </a:lnTo>
                            <a:lnTo>
                              <a:pt x="786372" y="47470"/>
                            </a:lnTo>
                            <a:lnTo>
                              <a:pt x="769715" y="22764"/>
                            </a:lnTo>
                            <a:lnTo>
                              <a:pt x="745009" y="6107"/>
                            </a:lnTo>
                            <a:lnTo>
                              <a:pt x="714755" y="0"/>
                            </a:lnTo>
                            <a:close/>
                          </a:path>
                        </a:pathLst>
                      </a:custGeom>
                      <a:solidFill>
                        <a:srgbClr val="FF6600"/>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68" name="object 66">
                        <a:extLst>
                          <a:ext uri="{FF2B5EF4-FFF2-40B4-BE49-F238E27FC236}">
                            <a16:creationId xmlns:a16="http://schemas.microsoft.com/office/drawing/2014/main" id="{5DE89FD1-AF0E-4531-8201-2A0E410385F4}"/>
                          </a:ext>
                        </a:extLst>
                      </p:cNvPr>
                      <p:cNvSpPr txBox="1"/>
                      <p:nvPr/>
                    </p:nvSpPr>
                    <p:spPr>
                      <a:xfrm>
                        <a:off x="-1685727" y="2245599"/>
                        <a:ext cx="850217" cy="457176"/>
                      </a:xfrm>
                      <a:prstGeom prst="rect">
                        <a:avLst/>
                      </a:prstGeom>
                    </p:spPr>
                    <p:txBody>
                      <a:bodyPr vert="horz" wrap="square" lIns="0" tIns="13335" rIns="0" bIns="0" rtlCol="0">
                        <a:spAutoFit/>
                      </a:bodyPr>
                      <a:lstStyle/>
                      <a:p>
                        <a:pPr marL="86995" algn="ctr">
                          <a:spcBef>
                            <a:spcPts val="105"/>
                          </a:spcBef>
                        </a:pPr>
                        <a:r>
                          <a:rPr lang="en-US" altLang="zh-TW" sz="1400" b="1" spc="-5" dirty="0">
                            <a:latin typeface="微軟正黑體" panose="020B0604030504040204" pitchFamily="34" charset="-120"/>
                            <a:ea typeface="微軟正黑體" panose="020B0604030504040204" pitchFamily="34" charset="-120"/>
                            <a:cs typeface="Arial Rounded MT Bold"/>
                          </a:rPr>
                          <a:t>A</a:t>
                        </a:r>
                        <a:r>
                          <a:rPr sz="1400" b="1" spc="-5" dirty="0">
                            <a:latin typeface="微軟正黑體" panose="020B0604030504040204" pitchFamily="34" charset="-120"/>
                            <a:ea typeface="微軟正黑體" panose="020B0604030504040204" pitchFamily="34" charset="-120"/>
                            <a:cs typeface="Arial Rounded MT Bold"/>
                          </a:rPr>
                          <a:t>PS</a:t>
                        </a:r>
                        <a:endParaRPr lang="en-US" altLang="zh-TW" sz="1400" b="1" spc="-5" dirty="0">
                          <a:latin typeface="微軟正黑體" panose="020B0604030504040204" pitchFamily="34" charset="-120"/>
                          <a:ea typeface="微軟正黑體" panose="020B0604030504040204" pitchFamily="34" charset="-120"/>
                          <a:cs typeface="Arial Rounded MT Bold"/>
                        </a:endParaRPr>
                      </a:p>
                      <a:p>
                        <a:pPr marL="86995" algn="ctr">
                          <a:spcBef>
                            <a:spcPts val="105"/>
                          </a:spcBef>
                        </a:pPr>
                        <a:r>
                          <a:rPr sz="1400" b="1" dirty="0" err="1">
                            <a:latin typeface="微軟正黑體" panose="020B0604030504040204" pitchFamily="34" charset="-120"/>
                            <a:ea typeface="微軟正黑體" panose="020B0604030504040204" pitchFamily="34" charset="-120"/>
                            <a:cs typeface="微軟正黑體"/>
                          </a:rPr>
                          <a:t>智慧排程</a:t>
                        </a:r>
                        <a:endParaRPr sz="1400" dirty="0">
                          <a:latin typeface="微軟正黑體" panose="020B0604030504040204" pitchFamily="34" charset="-120"/>
                          <a:ea typeface="微軟正黑體" panose="020B0604030504040204" pitchFamily="34" charset="-120"/>
                          <a:cs typeface="微軟正黑體"/>
                        </a:endParaRPr>
                      </a:p>
                    </p:txBody>
                  </p:sp>
                </p:grpSp>
                <p:sp>
                  <p:nvSpPr>
                    <p:cNvPr id="157" name="object 47">
                      <a:extLst>
                        <a:ext uri="{FF2B5EF4-FFF2-40B4-BE49-F238E27FC236}">
                          <a16:creationId xmlns:a16="http://schemas.microsoft.com/office/drawing/2014/main" id="{1D049F61-7ED2-4157-95A1-D4FC381B5AA9}"/>
                        </a:ext>
                      </a:extLst>
                    </p:cNvPr>
                    <p:cNvSpPr/>
                    <p:nvPr/>
                  </p:nvSpPr>
                  <p:spPr>
                    <a:xfrm>
                      <a:off x="4090030" y="4221622"/>
                      <a:ext cx="1510229" cy="899013"/>
                    </a:xfrm>
                    <a:custGeom>
                      <a:avLst/>
                      <a:gdLst/>
                      <a:ahLst/>
                      <a:cxnLst/>
                      <a:rect l="l" t="t" r="r" b="b"/>
                      <a:pathLst>
                        <a:path w="792479" h="464820">
                          <a:moveTo>
                            <a:pt x="715010" y="0"/>
                          </a:moveTo>
                          <a:lnTo>
                            <a:pt x="77470" y="0"/>
                          </a:lnTo>
                          <a:lnTo>
                            <a:pt x="47309" y="6086"/>
                          </a:lnTo>
                          <a:lnTo>
                            <a:pt x="22685" y="22685"/>
                          </a:lnTo>
                          <a:lnTo>
                            <a:pt x="6086" y="47309"/>
                          </a:lnTo>
                          <a:lnTo>
                            <a:pt x="0" y="77469"/>
                          </a:lnTo>
                          <a:lnTo>
                            <a:pt x="0" y="387350"/>
                          </a:lnTo>
                          <a:lnTo>
                            <a:pt x="6086" y="417510"/>
                          </a:lnTo>
                          <a:lnTo>
                            <a:pt x="22685" y="442134"/>
                          </a:lnTo>
                          <a:lnTo>
                            <a:pt x="47309" y="458733"/>
                          </a:lnTo>
                          <a:lnTo>
                            <a:pt x="77470" y="464819"/>
                          </a:lnTo>
                          <a:lnTo>
                            <a:pt x="715010" y="464819"/>
                          </a:lnTo>
                          <a:lnTo>
                            <a:pt x="745170" y="458733"/>
                          </a:lnTo>
                          <a:lnTo>
                            <a:pt x="769794" y="442134"/>
                          </a:lnTo>
                          <a:lnTo>
                            <a:pt x="786393" y="417510"/>
                          </a:lnTo>
                          <a:lnTo>
                            <a:pt x="792479" y="387350"/>
                          </a:lnTo>
                          <a:lnTo>
                            <a:pt x="792479" y="77469"/>
                          </a:lnTo>
                          <a:lnTo>
                            <a:pt x="786393" y="47309"/>
                          </a:lnTo>
                          <a:lnTo>
                            <a:pt x="769794" y="22685"/>
                          </a:lnTo>
                          <a:lnTo>
                            <a:pt x="745170" y="6086"/>
                          </a:lnTo>
                          <a:lnTo>
                            <a:pt x="715010" y="0"/>
                          </a:lnTo>
                          <a:close/>
                        </a:path>
                      </a:pathLst>
                    </a:custGeom>
                    <a:solidFill>
                      <a:srgbClr val="FFFFCC"/>
                    </a:solidFill>
                  </p:spPr>
                  <p:txBody>
                    <a:bodyPr wrap="square" lIns="0" tIns="0" rIns="0" bIns="0" rtlCol="0"/>
                    <a:lstStyle/>
                    <a:p>
                      <a:endParaRPr dirty="0">
                        <a:latin typeface="微軟正黑體" panose="020B0604030504040204" pitchFamily="34" charset="-120"/>
                        <a:ea typeface="微軟正黑體" panose="020B0604030504040204" pitchFamily="34" charset="-120"/>
                      </a:endParaRPr>
                    </a:p>
                  </p:txBody>
                </p:sp>
                <p:grpSp>
                  <p:nvGrpSpPr>
                    <p:cNvPr id="158" name="群組 157">
                      <a:extLst>
                        <a:ext uri="{FF2B5EF4-FFF2-40B4-BE49-F238E27FC236}">
                          <a16:creationId xmlns:a16="http://schemas.microsoft.com/office/drawing/2014/main" id="{DFBA2536-E561-4C94-8723-1D1E835EC9E3}"/>
                        </a:ext>
                      </a:extLst>
                    </p:cNvPr>
                    <p:cNvGrpSpPr/>
                    <p:nvPr/>
                  </p:nvGrpSpPr>
                  <p:grpSpPr>
                    <a:xfrm>
                      <a:off x="4246849" y="3716513"/>
                      <a:ext cx="1228757" cy="466725"/>
                      <a:chOff x="-1813430" y="4707367"/>
                      <a:chExt cx="1228757" cy="466725"/>
                    </a:xfrm>
                  </p:grpSpPr>
                  <p:sp>
                    <p:nvSpPr>
                      <p:cNvPr id="165" name="object 50">
                        <a:extLst>
                          <a:ext uri="{FF2B5EF4-FFF2-40B4-BE49-F238E27FC236}">
                            <a16:creationId xmlns:a16="http://schemas.microsoft.com/office/drawing/2014/main" id="{89F54F32-1B7A-49A2-97B1-9EBBFD92885D}"/>
                          </a:ext>
                        </a:extLst>
                      </p:cNvPr>
                      <p:cNvSpPr/>
                      <p:nvPr/>
                    </p:nvSpPr>
                    <p:spPr>
                      <a:xfrm>
                        <a:off x="-1813430" y="4707367"/>
                        <a:ext cx="1129665" cy="466725"/>
                      </a:xfrm>
                      <a:custGeom>
                        <a:avLst/>
                        <a:gdLst/>
                        <a:ahLst/>
                        <a:cxnLst/>
                        <a:rect l="l" t="t" r="r" b="b"/>
                        <a:pathLst>
                          <a:path w="792479" h="466725">
                            <a:moveTo>
                              <a:pt x="714755" y="0"/>
                            </a:moveTo>
                            <a:lnTo>
                              <a:pt x="77724" y="0"/>
                            </a:lnTo>
                            <a:lnTo>
                              <a:pt x="47470" y="6107"/>
                            </a:lnTo>
                            <a:lnTo>
                              <a:pt x="22764" y="22764"/>
                            </a:lnTo>
                            <a:lnTo>
                              <a:pt x="6107" y="47470"/>
                            </a:lnTo>
                            <a:lnTo>
                              <a:pt x="0" y="77723"/>
                            </a:lnTo>
                            <a:lnTo>
                              <a:pt x="0" y="388619"/>
                            </a:lnTo>
                            <a:lnTo>
                              <a:pt x="6107" y="418873"/>
                            </a:lnTo>
                            <a:lnTo>
                              <a:pt x="22764" y="443579"/>
                            </a:lnTo>
                            <a:lnTo>
                              <a:pt x="47470" y="460236"/>
                            </a:lnTo>
                            <a:lnTo>
                              <a:pt x="77724" y="466343"/>
                            </a:lnTo>
                            <a:lnTo>
                              <a:pt x="714755" y="466343"/>
                            </a:lnTo>
                            <a:lnTo>
                              <a:pt x="745009" y="460236"/>
                            </a:lnTo>
                            <a:lnTo>
                              <a:pt x="769715" y="443579"/>
                            </a:lnTo>
                            <a:lnTo>
                              <a:pt x="786372" y="418873"/>
                            </a:lnTo>
                            <a:lnTo>
                              <a:pt x="792479" y="388619"/>
                            </a:lnTo>
                            <a:lnTo>
                              <a:pt x="792479" y="77723"/>
                            </a:lnTo>
                            <a:lnTo>
                              <a:pt x="786372" y="47470"/>
                            </a:lnTo>
                            <a:lnTo>
                              <a:pt x="769715" y="22764"/>
                            </a:lnTo>
                            <a:lnTo>
                              <a:pt x="745009" y="6107"/>
                            </a:lnTo>
                            <a:lnTo>
                              <a:pt x="714755" y="0"/>
                            </a:lnTo>
                            <a:close/>
                          </a:path>
                        </a:pathLst>
                      </a:custGeom>
                      <a:solidFill>
                        <a:srgbClr val="FFFFCC"/>
                      </a:solidFill>
                    </p:spPr>
                    <p:txBody>
                      <a:bodyPr wrap="square" lIns="0" tIns="0" rIns="0" bIns="0" rtlCol="0"/>
                      <a:lstStyle/>
                      <a:p>
                        <a:endParaRPr dirty="0">
                          <a:latin typeface="微軟正黑體" panose="020B0604030504040204" pitchFamily="34" charset="-120"/>
                          <a:ea typeface="微軟正黑體" panose="020B0604030504040204" pitchFamily="34" charset="-120"/>
                        </a:endParaRPr>
                      </a:p>
                    </p:txBody>
                  </p:sp>
                  <p:sp>
                    <p:nvSpPr>
                      <p:cNvPr id="166" name="object 14">
                        <a:extLst>
                          <a:ext uri="{FF2B5EF4-FFF2-40B4-BE49-F238E27FC236}">
                            <a16:creationId xmlns:a16="http://schemas.microsoft.com/office/drawing/2014/main" id="{2541A1F6-EFC2-42D4-A317-37DEDC4B55C9}"/>
                          </a:ext>
                        </a:extLst>
                      </p:cNvPr>
                      <p:cNvSpPr txBox="1"/>
                      <p:nvPr/>
                    </p:nvSpPr>
                    <p:spPr>
                      <a:xfrm>
                        <a:off x="-1178715" y="4889887"/>
                        <a:ext cx="594042" cy="228268"/>
                      </a:xfrm>
                      <a:prstGeom prst="rect">
                        <a:avLst/>
                      </a:prstGeom>
                    </p:spPr>
                    <p:txBody>
                      <a:bodyPr vert="horz" wrap="square" lIns="0" tIns="12700" rIns="0" bIns="0" rtlCol="0">
                        <a:spAutoFit/>
                      </a:bodyPr>
                      <a:lstStyle/>
                      <a:p>
                        <a:pPr>
                          <a:spcBef>
                            <a:spcPts val="100"/>
                          </a:spcBef>
                        </a:pPr>
                        <a:r>
                          <a:rPr sz="1400" b="1" spc="-5" dirty="0">
                            <a:solidFill>
                              <a:srgbClr val="FF0000"/>
                            </a:solidFill>
                            <a:latin typeface="微軟正黑體" panose="020B0604030504040204" pitchFamily="34" charset="-120"/>
                            <a:ea typeface="微軟正黑體" panose="020B0604030504040204" pitchFamily="34" charset="-120"/>
                            <a:cs typeface="Corbel"/>
                          </a:rPr>
                          <a:t>ERP</a:t>
                        </a:r>
                        <a:endParaRPr sz="1400" b="1" dirty="0">
                          <a:solidFill>
                            <a:srgbClr val="FF0000"/>
                          </a:solidFill>
                          <a:latin typeface="微軟正黑體" panose="020B0604030504040204" pitchFamily="34" charset="-120"/>
                          <a:ea typeface="微軟正黑體" panose="020B0604030504040204" pitchFamily="34" charset="-120"/>
                          <a:cs typeface="Corbel"/>
                        </a:endParaRPr>
                      </a:p>
                    </p:txBody>
                  </p:sp>
                </p:grpSp>
                <p:grpSp>
                  <p:nvGrpSpPr>
                    <p:cNvPr id="159" name="群組 158">
                      <a:extLst>
                        <a:ext uri="{FF2B5EF4-FFF2-40B4-BE49-F238E27FC236}">
                          <a16:creationId xmlns:a16="http://schemas.microsoft.com/office/drawing/2014/main" id="{96D41906-B604-4AB4-873B-16F38B08CE34}"/>
                        </a:ext>
                      </a:extLst>
                    </p:cNvPr>
                    <p:cNvGrpSpPr/>
                    <p:nvPr/>
                  </p:nvGrpSpPr>
                  <p:grpSpPr>
                    <a:xfrm>
                      <a:off x="6461473" y="3114713"/>
                      <a:ext cx="811212" cy="557321"/>
                      <a:chOff x="1080516" y="5494020"/>
                      <a:chExt cx="811212" cy="475615"/>
                    </a:xfrm>
                  </p:grpSpPr>
                  <p:sp>
                    <p:nvSpPr>
                      <p:cNvPr id="161" name="object 70">
                        <a:extLst>
                          <a:ext uri="{FF2B5EF4-FFF2-40B4-BE49-F238E27FC236}">
                            <a16:creationId xmlns:a16="http://schemas.microsoft.com/office/drawing/2014/main" id="{04812A47-3808-4C7E-B05A-A330AE203863}"/>
                          </a:ext>
                        </a:extLst>
                      </p:cNvPr>
                      <p:cNvSpPr/>
                      <p:nvPr/>
                    </p:nvSpPr>
                    <p:spPr>
                      <a:xfrm>
                        <a:off x="1136903" y="5539740"/>
                        <a:ext cx="722630" cy="429895"/>
                      </a:xfrm>
                      <a:custGeom>
                        <a:avLst/>
                        <a:gdLst/>
                        <a:ahLst/>
                        <a:cxnLst/>
                        <a:rect l="l" t="t" r="r" b="b"/>
                        <a:pathLst>
                          <a:path w="722630" h="429895">
                            <a:moveTo>
                              <a:pt x="650747" y="0"/>
                            </a:moveTo>
                            <a:lnTo>
                              <a:pt x="71628" y="0"/>
                            </a:lnTo>
                            <a:lnTo>
                              <a:pt x="43746" y="5637"/>
                            </a:lnTo>
                            <a:lnTo>
                              <a:pt x="20978" y="21002"/>
                            </a:lnTo>
                            <a:lnTo>
                              <a:pt x="5628" y="43773"/>
                            </a:lnTo>
                            <a:lnTo>
                              <a:pt x="0" y="71628"/>
                            </a:lnTo>
                            <a:lnTo>
                              <a:pt x="0" y="358140"/>
                            </a:lnTo>
                            <a:lnTo>
                              <a:pt x="5628" y="386021"/>
                            </a:lnTo>
                            <a:lnTo>
                              <a:pt x="20978" y="408789"/>
                            </a:lnTo>
                            <a:lnTo>
                              <a:pt x="43746" y="424139"/>
                            </a:lnTo>
                            <a:lnTo>
                              <a:pt x="71628" y="429768"/>
                            </a:lnTo>
                            <a:lnTo>
                              <a:pt x="650747" y="429768"/>
                            </a:lnTo>
                            <a:lnTo>
                              <a:pt x="678602" y="424139"/>
                            </a:lnTo>
                            <a:lnTo>
                              <a:pt x="701373" y="408789"/>
                            </a:lnTo>
                            <a:lnTo>
                              <a:pt x="716738" y="386021"/>
                            </a:lnTo>
                            <a:lnTo>
                              <a:pt x="722376" y="358140"/>
                            </a:lnTo>
                            <a:lnTo>
                              <a:pt x="722376" y="71628"/>
                            </a:lnTo>
                            <a:lnTo>
                              <a:pt x="716738" y="43773"/>
                            </a:lnTo>
                            <a:lnTo>
                              <a:pt x="701373" y="21002"/>
                            </a:lnTo>
                            <a:lnTo>
                              <a:pt x="678602" y="5637"/>
                            </a:lnTo>
                            <a:lnTo>
                              <a:pt x="650747" y="0"/>
                            </a:lnTo>
                            <a:close/>
                          </a:path>
                        </a:pathLst>
                      </a:custGeom>
                      <a:solidFill>
                        <a:srgbClr val="D9D9D9"/>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62" name="object 71">
                        <a:extLst>
                          <a:ext uri="{FF2B5EF4-FFF2-40B4-BE49-F238E27FC236}">
                            <a16:creationId xmlns:a16="http://schemas.microsoft.com/office/drawing/2014/main" id="{721EBA84-E957-44CC-807C-C1CF58726A5D}"/>
                          </a:ext>
                        </a:extLst>
                      </p:cNvPr>
                      <p:cNvSpPr/>
                      <p:nvPr/>
                    </p:nvSpPr>
                    <p:spPr>
                      <a:xfrm>
                        <a:off x="1080516" y="5494020"/>
                        <a:ext cx="721360" cy="429895"/>
                      </a:xfrm>
                      <a:custGeom>
                        <a:avLst/>
                        <a:gdLst/>
                        <a:ahLst/>
                        <a:cxnLst/>
                        <a:rect l="l" t="t" r="r" b="b"/>
                        <a:pathLst>
                          <a:path w="721360" h="429895">
                            <a:moveTo>
                              <a:pt x="649223" y="0"/>
                            </a:moveTo>
                            <a:lnTo>
                              <a:pt x="71628" y="0"/>
                            </a:lnTo>
                            <a:lnTo>
                              <a:pt x="43746" y="5637"/>
                            </a:lnTo>
                            <a:lnTo>
                              <a:pt x="20978" y="21002"/>
                            </a:lnTo>
                            <a:lnTo>
                              <a:pt x="5628" y="43773"/>
                            </a:lnTo>
                            <a:lnTo>
                              <a:pt x="0" y="71627"/>
                            </a:lnTo>
                            <a:lnTo>
                              <a:pt x="0" y="358139"/>
                            </a:lnTo>
                            <a:lnTo>
                              <a:pt x="5628" y="386021"/>
                            </a:lnTo>
                            <a:lnTo>
                              <a:pt x="20978" y="408789"/>
                            </a:lnTo>
                            <a:lnTo>
                              <a:pt x="43746" y="424139"/>
                            </a:lnTo>
                            <a:lnTo>
                              <a:pt x="71628" y="429767"/>
                            </a:lnTo>
                            <a:lnTo>
                              <a:pt x="649223" y="429767"/>
                            </a:lnTo>
                            <a:lnTo>
                              <a:pt x="677078" y="424139"/>
                            </a:lnTo>
                            <a:lnTo>
                              <a:pt x="699849" y="408789"/>
                            </a:lnTo>
                            <a:lnTo>
                              <a:pt x="715214" y="386021"/>
                            </a:lnTo>
                            <a:lnTo>
                              <a:pt x="720852" y="358139"/>
                            </a:lnTo>
                            <a:lnTo>
                              <a:pt x="720852" y="71627"/>
                            </a:lnTo>
                            <a:lnTo>
                              <a:pt x="715214" y="43773"/>
                            </a:lnTo>
                            <a:lnTo>
                              <a:pt x="699849" y="21002"/>
                            </a:lnTo>
                            <a:lnTo>
                              <a:pt x="677078" y="5637"/>
                            </a:lnTo>
                            <a:lnTo>
                              <a:pt x="649223" y="0"/>
                            </a:lnTo>
                            <a:close/>
                          </a:path>
                        </a:pathLst>
                      </a:custGeom>
                      <a:solidFill>
                        <a:srgbClr val="FF6600"/>
                      </a:solidFill>
                    </p:spPr>
                    <p:txBody>
                      <a:bodyPr wrap="square" lIns="0" tIns="0" rIns="0" bIns="0" rtlCol="0"/>
                      <a:lstStyle/>
                      <a:p>
                        <a:endParaRPr>
                          <a:latin typeface="微軟正黑體" panose="020B0604030504040204" pitchFamily="34" charset="-120"/>
                          <a:ea typeface="微軟正黑體" panose="020B0604030504040204" pitchFamily="34" charset="-120"/>
                        </a:endParaRPr>
                      </a:p>
                    </p:txBody>
                  </p:sp>
                  <p:sp>
                    <p:nvSpPr>
                      <p:cNvPr id="163" name="object 72">
                        <a:extLst>
                          <a:ext uri="{FF2B5EF4-FFF2-40B4-BE49-F238E27FC236}">
                            <a16:creationId xmlns:a16="http://schemas.microsoft.com/office/drawing/2014/main" id="{CAFE5CAC-52E2-4D45-8124-E48261AB182F}"/>
                          </a:ext>
                        </a:extLst>
                      </p:cNvPr>
                      <p:cNvSpPr txBox="1"/>
                      <p:nvPr/>
                    </p:nvSpPr>
                    <p:spPr>
                      <a:xfrm>
                        <a:off x="1132498" y="5503011"/>
                        <a:ext cx="759230" cy="194803"/>
                      </a:xfrm>
                      <a:prstGeom prst="rect">
                        <a:avLst/>
                      </a:prstGeom>
                    </p:spPr>
                    <p:txBody>
                      <a:bodyPr vert="horz" wrap="square" lIns="0" tIns="12700" rIns="0" bIns="0" rtlCol="0">
                        <a:spAutoFit/>
                      </a:bodyPr>
                      <a:lstStyle/>
                      <a:p>
                        <a:pPr marL="12700">
                          <a:spcBef>
                            <a:spcPts val="100"/>
                          </a:spcBef>
                        </a:pPr>
                        <a:r>
                          <a:rPr lang="en-US" altLang="zh-TW" sz="1400" b="1" spc="-30" dirty="0">
                            <a:latin typeface="微軟正黑體" panose="020B0604030504040204" pitchFamily="34" charset="-120"/>
                            <a:ea typeface="微軟正黑體" panose="020B0604030504040204" pitchFamily="34" charset="-120"/>
                            <a:cs typeface="Arial Rounded MT Bold"/>
                          </a:rPr>
                          <a:t>AI+</a:t>
                        </a:r>
                        <a:r>
                          <a:rPr sz="1400" b="1" spc="-30" dirty="0">
                            <a:latin typeface="微軟正黑體" panose="020B0604030504040204" pitchFamily="34" charset="-120"/>
                            <a:ea typeface="微軟正黑體" panose="020B0604030504040204" pitchFamily="34" charset="-120"/>
                            <a:cs typeface="Arial Rounded MT Bold"/>
                          </a:rPr>
                          <a:t>A</a:t>
                        </a:r>
                        <a:r>
                          <a:rPr sz="1400" b="1" dirty="0">
                            <a:latin typeface="微軟正黑體" panose="020B0604030504040204" pitchFamily="34" charset="-120"/>
                            <a:ea typeface="微軟正黑體" panose="020B0604030504040204" pitchFamily="34" charset="-120"/>
                            <a:cs typeface="Arial Rounded MT Bold"/>
                          </a:rPr>
                          <a:t>OI</a:t>
                        </a:r>
                      </a:p>
                    </p:txBody>
                  </p:sp>
                  <p:sp>
                    <p:nvSpPr>
                      <p:cNvPr id="164" name="object 77">
                        <a:extLst>
                          <a:ext uri="{FF2B5EF4-FFF2-40B4-BE49-F238E27FC236}">
                            <a16:creationId xmlns:a16="http://schemas.microsoft.com/office/drawing/2014/main" id="{67F331B7-103B-4D01-B4C2-82621DDBEE04}"/>
                          </a:ext>
                        </a:extLst>
                      </p:cNvPr>
                      <p:cNvSpPr txBox="1"/>
                      <p:nvPr/>
                    </p:nvSpPr>
                    <p:spPr>
                      <a:xfrm>
                        <a:off x="1107674" y="5686861"/>
                        <a:ext cx="730460" cy="194803"/>
                      </a:xfrm>
                      <a:prstGeom prst="rect">
                        <a:avLst/>
                      </a:prstGeom>
                    </p:spPr>
                    <p:txBody>
                      <a:bodyPr vert="horz" wrap="square" lIns="0" tIns="12700" rIns="0" bIns="0" rtlCol="0">
                        <a:spAutoFit/>
                      </a:bodyPr>
                      <a:lstStyle/>
                      <a:p>
                        <a:pPr marL="12700">
                          <a:spcBef>
                            <a:spcPts val="100"/>
                          </a:spcBef>
                        </a:pPr>
                        <a:r>
                          <a:rPr sz="1400" b="1" dirty="0">
                            <a:latin typeface="微軟正黑體" panose="020B0604030504040204" pitchFamily="34" charset="-120"/>
                            <a:ea typeface="微軟正黑體" panose="020B0604030504040204" pitchFamily="34" charset="-120"/>
                            <a:cs typeface="微軟正黑體"/>
                          </a:rPr>
                          <a:t>產品全檢</a:t>
                        </a:r>
                        <a:endParaRPr sz="1400" dirty="0">
                          <a:latin typeface="微軟正黑體" panose="020B0604030504040204" pitchFamily="34" charset="-120"/>
                          <a:ea typeface="微軟正黑體" panose="020B0604030504040204" pitchFamily="34" charset="-120"/>
                          <a:cs typeface="微軟正黑體"/>
                        </a:endParaRPr>
                      </a:p>
                    </p:txBody>
                  </p:sp>
                </p:grpSp>
                <p:sp>
                  <p:nvSpPr>
                    <p:cNvPr id="160" name="矩形 159">
                      <a:extLst>
                        <a:ext uri="{FF2B5EF4-FFF2-40B4-BE49-F238E27FC236}">
                          <a16:creationId xmlns:a16="http://schemas.microsoft.com/office/drawing/2014/main" id="{2A08C003-7ACE-4CF6-8700-B564A7C8F496}"/>
                        </a:ext>
                      </a:extLst>
                    </p:cNvPr>
                    <p:cNvSpPr/>
                    <p:nvPr/>
                  </p:nvSpPr>
                  <p:spPr>
                    <a:xfrm>
                      <a:off x="3224357" y="3024036"/>
                      <a:ext cx="5087309" cy="972073"/>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atin typeface="微軟正黑體" panose="020B0604030504040204" pitchFamily="34" charset="-120"/>
                        <a:ea typeface="微軟正黑體" panose="020B0604030504040204" pitchFamily="34" charset="-120"/>
                      </a:endParaRPr>
                    </a:p>
                  </p:txBody>
                </p:sp>
              </p:grpSp>
              <p:grpSp>
                <p:nvGrpSpPr>
                  <p:cNvPr id="106" name="群組 105">
                    <a:extLst>
                      <a:ext uri="{FF2B5EF4-FFF2-40B4-BE49-F238E27FC236}">
                        <a16:creationId xmlns:a16="http://schemas.microsoft.com/office/drawing/2014/main" id="{8072739E-7E4C-47B4-9807-37301BCFB2C5}"/>
                      </a:ext>
                    </a:extLst>
                  </p:cNvPr>
                  <p:cNvGrpSpPr/>
                  <p:nvPr/>
                </p:nvGrpSpPr>
                <p:grpSpPr>
                  <a:xfrm>
                    <a:off x="7949327" y="3333765"/>
                    <a:ext cx="610467" cy="602597"/>
                    <a:chOff x="2727680" y="5681914"/>
                    <a:chExt cx="664676" cy="631095"/>
                  </a:xfrm>
                </p:grpSpPr>
                <p:sp>
                  <p:nvSpPr>
                    <p:cNvPr id="137" name="矩形 136">
                      <a:extLst>
                        <a:ext uri="{FF2B5EF4-FFF2-40B4-BE49-F238E27FC236}">
                          <a16:creationId xmlns:a16="http://schemas.microsoft.com/office/drawing/2014/main" id="{C75B039E-1045-4804-88B8-FBC3E35465A5}"/>
                        </a:ext>
                      </a:extLst>
                    </p:cNvPr>
                    <p:cNvSpPr/>
                    <p:nvPr/>
                  </p:nvSpPr>
                  <p:spPr>
                    <a:xfrm>
                      <a:off x="2727680" y="5681914"/>
                      <a:ext cx="664676" cy="631095"/>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atin typeface="微軟正黑體" panose="020B0604030504040204" pitchFamily="34" charset="-120"/>
                        <a:ea typeface="微軟正黑體" panose="020B0604030504040204" pitchFamily="34" charset="-120"/>
                      </a:endParaRPr>
                    </a:p>
                  </p:txBody>
                </p:sp>
                <p:pic>
                  <p:nvPicPr>
                    <p:cNvPr id="138" name="圖片 137">
                      <a:extLst>
                        <a:ext uri="{FF2B5EF4-FFF2-40B4-BE49-F238E27FC236}">
                          <a16:creationId xmlns:a16="http://schemas.microsoft.com/office/drawing/2014/main" id="{B8FAF7EE-DBE1-4877-AED7-650617FEA9E2}"/>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795521" y="5736471"/>
                      <a:ext cx="528994" cy="538510"/>
                    </a:xfrm>
                    <a:prstGeom prst="rect">
                      <a:avLst/>
                    </a:prstGeom>
                  </p:spPr>
                </p:pic>
              </p:grpSp>
              <p:grpSp>
                <p:nvGrpSpPr>
                  <p:cNvPr id="107" name="群組 106">
                    <a:extLst>
                      <a:ext uri="{FF2B5EF4-FFF2-40B4-BE49-F238E27FC236}">
                        <a16:creationId xmlns:a16="http://schemas.microsoft.com/office/drawing/2014/main" id="{147A3DE6-F8AB-487A-881E-1BE98C1E4A8A}"/>
                      </a:ext>
                    </a:extLst>
                  </p:cNvPr>
                  <p:cNvGrpSpPr/>
                  <p:nvPr/>
                </p:nvGrpSpPr>
                <p:grpSpPr>
                  <a:xfrm>
                    <a:off x="7346020" y="2804680"/>
                    <a:ext cx="570912" cy="568264"/>
                    <a:chOff x="1133720" y="5649121"/>
                    <a:chExt cx="931911" cy="810732"/>
                  </a:xfrm>
                </p:grpSpPr>
                <p:sp>
                  <p:nvSpPr>
                    <p:cNvPr id="135" name="矩形 134">
                      <a:extLst>
                        <a:ext uri="{FF2B5EF4-FFF2-40B4-BE49-F238E27FC236}">
                          <a16:creationId xmlns:a16="http://schemas.microsoft.com/office/drawing/2014/main" id="{9CC9E42C-2F62-4D3C-94F6-79862B06EF9D}"/>
                        </a:ext>
                      </a:extLst>
                    </p:cNvPr>
                    <p:cNvSpPr/>
                    <p:nvPr/>
                  </p:nvSpPr>
                  <p:spPr>
                    <a:xfrm>
                      <a:off x="1164566" y="5649121"/>
                      <a:ext cx="810693" cy="81073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atin typeface="微軟正黑體" panose="020B0604030504040204" pitchFamily="34" charset="-120"/>
                        <a:ea typeface="微軟正黑體" panose="020B0604030504040204" pitchFamily="34" charset="-120"/>
                      </a:endParaRPr>
                    </a:p>
                  </p:txBody>
                </p:sp>
                <p:pic>
                  <p:nvPicPr>
                    <p:cNvPr id="136" name="圖片 135">
                      <a:extLst>
                        <a:ext uri="{FF2B5EF4-FFF2-40B4-BE49-F238E27FC236}">
                          <a16:creationId xmlns:a16="http://schemas.microsoft.com/office/drawing/2014/main" id="{C8AA8794-6366-444C-B00B-5B754F4862DA}"/>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133720" y="5705024"/>
                      <a:ext cx="931911" cy="698933"/>
                    </a:xfrm>
                    <a:prstGeom prst="rect">
                      <a:avLst/>
                    </a:prstGeom>
                  </p:spPr>
                </p:pic>
              </p:grpSp>
              <p:grpSp>
                <p:nvGrpSpPr>
                  <p:cNvPr id="108" name="群組 107">
                    <a:extLst>
                      <a:ext uri="{FF2B5EF4-FFF2-40B4-BE49-F238E27FC236}">
                        <a16:creationId xmlns:a16="http://schemas.microsoft.com/office/drawing/2014/main" id="{5DCC0AA3-26E8-4874-9D5E-6D8C86F81D80}"/>
                      </a:ext>
                    </a:extLst>
                  </p:cNvPr>
                  <p:cNvGrpSpPr/>
                  <p:nvPr/>
                </p:nvGrpSpPr>
                <p:grpSpPr>
                  <a:xfrm>
                    <a:off x="6485322" y="2825436"/>
                    <a:ext cx="847353" cy="474208"/>
                    <a:chOff x="6537062" y="3041059"/>
                    <a:chExt cx="847353" cy="474208"/>
                  </a:xfrm>
                </p:grpSpPr>
                <p:sp>
                  <p:nvSpPr>
                    <p:cNvPr id="133" name="object 34">
                      <a:extLst>
                        <a:ext uri="{FF2B5EF4-FFF2-40B4-BE49-F238E27FC236}">
                          <a16:creationId xmlns:a16="http://schemas.microsoft.com/office/drawing/2014/main" id="{C4B15D20-48EF-4366-8ECA-40D9E8B09AB0}"/>
                        </a:ext>
                      </a:extLst>
                    </p:cNvPr>
                    <p:cNvSpPr/>
                    <p:nvPr/>
                  </p:nvSpPr>
                  <p:spPr>
                    <a:xfrm>
                      <a:off x="6559471" y="3041059"/>
                      <a:ext cx="792480" cy="466725"/>
                    </a:xfrm>
                    <a:custGeom>
                      <a:avLst/>
                      <a:gdLst/>
                      <a:ahLst/>
                      <a:cxnLst/>
                      <a:rect l="l" t="t" r="r" b="b"/>
                      <a:pathLst>
                        <a:path w="792479" h="466725">
                          <a:moveTo>
                            <a:pt x="714755" y="0"/>
                          </a:moveTo>
                          <a:lnTo>
                            <a:pt x="77724" y="0"/>
                          </a:lnTo>
                          <a:lnTo>
                            <a:pt x="47470" y="6107"/>
                          </a:lnTo>
                          <a:lnTo>
                            <a:pt x="22764" y="22764"/>
                          </a:lnTo>
                          <a:lnTo>
                            <a:pt x="6107" y="47470"/>
                          </a:lnTo>
                          <a:lnTo>
                            <a:pt x="0" y="77724"/>
                          </a:lnTo>
                          <a:lnTo>
                            <a:pt x="0" y="388620"/>
                          </a:lnTo>
                          <a:lnTo>
                            <a:pt x="6107" y="418873"/>
                          </a:lnTo>
                          <a:lnTo>
                            <a:pt x="22764" y="443579"/>
                          </a:lnTo>
                          <a:lnTo>
                            <a:pt x="47470" y="460236"/>
                          </a:lnTo>
                          <a:lnTo>
                            <a:pt x="77724" y="466344"/>
                          </a:lnTo>
                          <a:lnTo>
                            <a:pt x="714755" y="466344"/>
                          </a:lnTo>
                          <a:lnTo>
                            <a:pt x="745009" y="460236"/>
                          </a:lnTo>
                          <a:lnTo>
                            <a:pt x="769715" y="443579"/>
                          </a:lnTo>
                          <a:lnTo>
                            <a:pt x="786372" y="418873"/>
                          </a:lnTo>
                          <a:lnTo>
                            <a:pt x="792479" y="388620"/>
                          </a:lnTo>
                          <a:lnTo>
                            <a:pt x="792479" y="77724"/>
                          </a:lnTo>
                          <a:lnTo>
                            <a:pt x="786372" y="47470"/>
                          </a:lnTo>
                          <a:lnTo>
                            <a:pt x="769715" y="22764"/>
                          </a:lnTo>
                          <a:lnTo>
                            <a:pt x="745009" y="6107"/>
                          </a:lnTo>
                          <a:lnTo>
                            <a:pt x="714755" y="0"/>
                          </a:lnTo>
                          <a:close/>
                        </a:path>
                      </a:pathLst>
                    </a:custGeom>
                    <a:solidFill>
                      <a:srgbClr val="FF6600"/>
                    </a:solidFill>
                  </p:spPr>
                  <p:txBody>
                    <a:bodyPr wrap="square" lIns="0" tIns="0" rIns="0" bIns="0" rtlCol="0"/>
                    <a:lstStyle/>
                    <a:p>
                      <a:endParaRPr dirty="0">
                        <a:latin typeface="微軟正黑體" panose="020B0604030504040204" pitchFamily="34" charset="-120"/>
                        <a:ea typeface="微軟正黑體" panose="020B0604030504040204" pitchFamily="34" charset="-120"/>
                      </a:endParaRPr>
                    </a:p>
                  </p:txBody>
                </p:sp>
                <p:sp>
                  <p:nvSpPr>
                    <p:cNvPr id="134" name="object 44">
                      <a:extLst>
                        <a:ext uri="{FF2B5EF4-FFF2-40B4-BE49-F238E27FC236}">
                          <a16:creationId xmlns:a16="http://schemas.microsoft.com/office/drawing/2014/main" id="{66768D06-786B-4DFE-9153-932EA130614C}"/>
                        </a:ext>
                      </a:extLst>
                    </p:cNvPr>
                    <p:cNvSpPr txBox="1"/>
                    <p:nvPr/>
                  </p:nvSpPr>
                  <p:spPr>
                    <a:xfrm>
                      <a:off x="6537062" y="3071556"/>
                      <a:ext cx="847353" cy="443711"/>
                    </a:xfrm>
                    <a:prstGeom prst="rect">
                      <a:avLst/>
                    </a:prstGeom>
                    <a:noFill/>
                  </p:spPr>
                  <p:txBody>
                    <a:bodyPr vert="horz" wrap="square" lIns="0" tIns="12700" rIns="0" bIns="0" rtlCol="0">
                      <a:spAutoFit/>
                    </a:bodyPr>
                    <a:lstStyle/>
                    <a:p>
                      <a:pPr marL="12700" algn="ctr">
                        <a:spcBef>
                          <a:spcPts val="100"/>
                        </a:spcBef>
                      </a:pPr>
                      <a:r>
                        <a:rPr lang="zh-TW" altLang="en-US" sz="1400" b="1" spc="-75" dirty="0">
                          <a:latin typeface="微軟正黑體" panose="020B0604030504040204" pitchFamily="34" charset="-120"/>
                          <a:ea typeface="微軟正黑體" panose="020B0604030504040204" pitchFamily="34" charset="-120"/>
                          <a:cs typeface="Arial Rounded MT Bold"/>
                        </a:rPr>
                        <a:t>條碼</a:t>
                      </a:r>
                      <a:br>
                        <a:rPr lang="en-US" altLang="zh-TW" sz="1400" b="1" dirty="0">
                          <a:latin typeface="微軟正黑體" panose="020B0604030504040204" pitchFamily="34" charset="-120"/>
                          <a:ea typeface="微軟正黑體" panose="020B0604030504040204" pitchFamily="34" charset="-120"/>
                          <a:cs typeface="Arial Rounded MT Bold"/>
                        </a:rPr>
                      </a:br>
                      <a:r>
                        <a:rPr lang="zh-TW" altLang="en-US" sz="1400" b="1" dirty="0">
                          <a:latin typeface="微軟正黑體" panose="020B0604030504040204" pitchFamily="34" charset="-120"/>
                          <a:ea typeface="微軟正黑體" panose="020B0604030504040204" pitchFamily="34" charset="-120"/>
                          <a:cs typeface="Arial Rounded MT Bold"/>
                        </a:rPr>
                        <a:t>即時報工</a:t>
                      </a:r>
                      <a:endParaRPr sz="1400" b="1" dirty="0">
                        <a:latin typeface="微軟正黑體" panose="020B0604030504040204" pitchFamily="34" charset="-120"/>
                        <a:ea typeface="微軟正黑體" panose="020B0604030504040204" pitchFamily="34" charset="-120"/>
                        <a:cs typeface="Arial Rounded MT Bold"/>
                      </a:endParaRPr>
                    </a:p>
                  </p:txBody>
                </p:sp>
              </p:grpSp>
              <p:grpSp>
                <p:nvGrpSpPr>
                  <p:cNvPr id="109" name="群組 108">
                    <a:extLst>
                      <a:ext uri="{FF2B5EF4-FFF2-40B4-BE49-F238E27FC236}">
                        <a16:creationId xmlns:a16="http://schemas.microsoft.com/office/drawing/2014/main" id="{041061C8-060C-4EC1-BD0B-5BC0A6F414E8}"/>
                      </a:ext>
                    </a:extLst>
                  </p:cNvPr>
                  <p:cNvGrpSpPr/>
                  <p:nvPr/>
                </p:nvGrpSpPr>
                <p:grpSpPr>
                  <a:xfrm>
                    <a:off x="3435981" y="2736492"/>
                    <a:ext cx="836395" cy="466725"/>
                    <a:chOff x="3503549" y="2945750"/>
                    <a:chExt cx="836395" cy="466725"/>
                  </a:xfrm>
                </p:grpSpPr>
                <p:sp>
                  <p:nvSpPr>
                    <p:cNvPr id="131" name="object 34">
                      <a:extLst>
                        <a:ext uri="{FF2B5EF4-FFF2-40B4-BE49-F238E27FC236}">
                          <a16:creationId xmlns:a16="http://schemas.microsoft.com/office/drawing/2014/main" id="{F8EE1E3D-481E-4B1F-A53F-3D8807282021}"/>
                        </a:ext>
                      </a:extLst>
                    </p:cNvPr>
                    <p:cNvSpPr/>
                    <p:nvPr/>
                  </p:nvSpPr>
                  <p:spPr>
                    <a:xfrm>
                      <a:off x="3503549" y="2945750"/>
                      <a:ext cx="792480" cy="466725"/>
                    </a:xfrm>
                    <a:custGeom>
                      <a:avLst/>
                      <a:gdLst/>
                      <a:ahLst/>
                      <a:cxnLst/>
                      <a:rect l="l" t="t" r="r" b="b"/>
                      <a:pathLst>
                        <a:path w="792479" h="466725">
                          <a:moveTo>
                            <a:pt x="714755" y="0"/>
                          </a:moveTo>
                          <a:lnTo>
                            <a:pt x="77724" y="0"/>
                          </a:lnTo>
                          <a:lnTo>
                            <a:pt x="47470" y="6107"/>
                          </a:lnTo>
                          <a:lnTo>
                            <a:pt x="22764" y="22764"/>
                          </a:lnTo>
                          <a:lnTo>
                            <a:pt x="6107" y="47470"/>
                          </a:lnTo>
                          <a:lnTo>
                            <a:pt x="0" y="77724"/>
                          </a:lnTo>
                          <a:lnTo>
                            <a:pt x="0" y="388620"/>
                          </a:lnTo>
                          <a:lnTo>
                            <a:pt x="6107" y="418873"/>
                          </a:lnTo>
                          <a:lnTo>
                            <a:pt x="22764" y="443579"/>
                          </a:lnTo>
                          <a:lnTo>
                            <a:pt x="47470" y="460236"/>
                          </a:lnTo>
                          <a:lnTo>
                            <a:pt x="77724" y="466344"/>
                          </a:lnTo>
                          <a:lnTo>
                            <a:pt x="714755" y="466344"/>
                          </a:lnTo>
                          <a:lnTo>
                            <a:pt x="745009" y="460236"/>
                          </a:lnTo>
                          <a:lnTo>
                            <a:pt x="769715" y="443579"/>
                          </a:lnTo>
                          <a:lnTo>
                            <a:pt x="786372" y="418873"/>
                          </a:lnTo>
                          <a:lnTo>
                            <a:pt x="792479" y="388620"/>
                          </a:lnTo>
                          <a:lnTo>
                            <a:pt x="792479" y="77724"/>
                          </a:lnTo>
                          <a:lnTo>
                            <a:pt x="786372" y="47470"/>
                          </a:lnTo>
                          <a:lnTo>
                            <a:pt x="769715" y="22764"/>
                          </a:lnTo>
                          <a:lnTo>
                            <a:pt x="745009" y="6107"/>
                          </a:lnTo>
                          <a:lnTo>
                            <a:pt x="714755" y="0"/>
                          </a:lnTo>
                          <a:close/>
                        </a:path>
                      </a:pathLst>
                    </a:custGeom>
                    <a:solidFill>
                      <a:srgbClr val="FF6600"/>
                    </a:solidFill>
                  </p:spPr>
                  <p:txBody>
                    <a:bodyPr wrap="square" lIns="0" tIns="0" rIns="0" bIns="0" rtlCol="0"/>
                    <a:lstStyle/>
                    <a:p>
                      <a:endParaRPr dirty="0">
                        <a:latin typeface="微軟正黑體" panose="020B0604030504040204" pitchFamily="34" charset="-120"/>
                        <a:ea typeface="微軟正黑體" panose="020B0604030504040204" pitchFamily="34" charset="-120"/>
                      </a:endParaRPr>
                    </a:p>
                  </p:txBody>
                </p:sp>
                <p:sp>
                  <p:nvSpPr>
                    <p:cNvPr id="132" name="object 67">
                      <a:extLst>
                        <a:ext uri="{FF2B5EF4-FFF2-40B4-BE49-F238E27FC236}">
                          <a16:creationId xmlns:a16="http://schemas.microsoft.com/office/drawing/2014/main" id="{1A87BDD7-1544-4972-A13A-E479A9EDAE3D}"/>
                        </a:ext>
                      </a:extLst>
                    </p:cNvPr>
                    <p:cNvSpPr txBox="1"/>
                    <p:nvPr/>
                  </p:nvSpPr>
                  <p:spPr>
                    <a:xfrm>
                      <a:off x="3520382" y="2977758"/>
                      <a:ext cx="819562" cy="382156"/>
                    </a:xfrm>
                    <a:prstGeom prst="rect">
                      <a:avLst/>
                    </a:prstGeom>
                    <a:noFill/>
                  </p:spPr>
                  <p:txBody>
                    <a:bodyPr vert="horz" wrap="square" lIns="0" tIns="12700" rIns="0" bIns="0" rtlCol="0">
                      <a:spAutoFit/>
                    </a:bodyPr>
                    <a:lstStyle/>
                    <a:p>
                      <a:pPr marL="12700">
                        <a:spcBef>
                          <a:spcPts val="100"/>
                        </a:spcBef>
                      </a:pPr>
                      <a:r>
                        <a:rPr lang="en-US" altLang="zh-TW" sz="1200" b="1" spc="-75" dirty="0">
                          <a:latin typeface="微軟正黑體" panose="020B0604030504040204" pitchFamily="34" charset="-120"/>
                          <a:ea typeface="微軟正黑體" panose="020B0604030504040204" pitchFamily="34" charset="-120"/>
                        </a:rPr>
                        <a:t>PLM</a:t>
                      </a:r>
                      <a:r>
                        <a:rPr lang="zh-TW" altLang="en-US" sz="1200" b="1" spc="-75" dirty="0">
                          <a:latin typeface="微軟正黑體" panose="020B0604030504040204" pitchFamily="34" charset="-120"/>
                          <a:ea typeface="微軟正黑體" panose="020B0604030504040204" pitchFamily="34" charset="-120"/>
                        </a:rPr>
                        <a:t> </a:t>
                      </a:r>
                      <a:r>
                        <a:rPr sz="1200" b="1" spc="-75" dirty="0" err="1">
                          <a:latin typeface="微軟正黑體" panose="020B0604030504040204" pitchFamily="34" charset="-120"/>
                          <a:ea typeface="微軟正黑體" panose="020B0604030504040204" pitchFamily="34" charset="-120"/>
                        </a:rPr>
                        <a:t>產品</a:t>
                      </a:r>
                      <a:r>
                        <a:rPr lang="zh-TW" altLang="en-US" sz="1200" b="1" spc="-75" dirty="0">
                          <a:latin typeface="微軟正黑體" panose="020B0604030504040204" pitchFamily="34" charset="-120"/>
                          <a:ea typeface="微軟正黑體" panose="020B0604030504040204" pitchFamily="34" charset="-120"/>
                        </a:rPr>
                        <a:t>生命週期管理</a:t>
                      </a:r>
                      <a:endParaRPr sz="1200" b="1" spc="-75" dirty="0">
                        <a:latin typeface="微軟正黑體" panose="020B0604030504040204" pitchFamily="34" charset="-120"/>
                        <a:ea typeface="微軟正黑體" panose="020B0604030504040204" pitchFamily="34" charset="-120"/>
                      </a:endParaRPr>
                    </a:p>
                  </p:txBody>
                </p:sp>
              </p:grpSp>
              <p:cxnSp>
                <p:nvCxnSpPr>
                  <p:cNvPr id="110" name="直線單箭頭接點 109">
                    <a:extLst>
                      <a:ext uri="{FF2B5EF4-FFF2-40B4-BE49-F238E27FC236}">
                        <a16:creationId xmlns:a16="http://schemas.microsoft.com/office/drawing/2014/main" id="{4ACDBDD9-1B45-4AD8-AE61-C90E7F5EEE32}"/>
                      </a:ext>
                    </a:extLst>
                  </p:cNvPr>
                  <p:cNvCxnSpPr>
                    <a:cxnSpLocks/>
                  </p:cNvCxnSpPr>
                  <p:nvPr/>
                </p:nvCxnSpPr>
                <p:spPr>
                  <a:xfrm>
                    <a:off x="3871316" y="3272144"/>
                    <a:ext cx="9639" cy="356301"/>
                  </a:xfrm>
                  <a:prstGeom prst="straightConnector1">
                    <a:avLst/>
                  </a:prstGeom>
                  <a:ln w="28575">
                    <a:solidFill>
                      <a:schemeClr val="accent4">
                        <a:lumMod val="75000"/>
                      </a:schemeClr>
                    </a:solidFill>
                    <a:prstDash val="sysDash"/>
                    <a:tailEnd type="triangle"/>
                  </a:ln>
                </p:spPr>
                <p:style>
                  <a:lnRef idx="1">
                    <a:schemeClr val="accent1"/>
                  </a:lnRef>
                  <a:fillRef idx="0">
                    <a:schemeClr val="accent1"/>
                  </a:fillRef>
                  <a:effectRef idx="0">
                    <a:schemeClr val="accent1"/>
                  </a:effectRef>
                  <a:fontRef idx="minor">
                    <a:schemeClr val="tx1"/>
                  </a:fontRef>
                </p:style>
              </p:cxnSp>
              <p:grpSp>
                <p:nvGrpSpPr>
                  <p:cNvPr id="111" name="群組 110">
                    <a:extLst>
                      <a:ext uri="{FF2B5EF4-FFF2-40B4-BE49-F238E27FC236}">
                        <a16:creationId xmlns:a16="http://schemas.microsoft.com/office/drawing/2014/main" id="{C53E9486-D721-422F-8DD7-32F31C7F0635}"/>
                      </a:ext>
                    </a:extLst>
                  </p:cNvPr>
                  <p:cNvGrpSpPr/>
                  <p:nvPr/>
                </p:nvGrpSpPr>
                <p:grpSpPr>
                  <a:xfrm>
                    <a:off x="7171918" y="3982805"/>
                    <a:ext cx="625693" cy="1027953"/>
                    <a:chOff x="7162902" y="4629254"/>
                    <a:chExt cx="625693" cy="1027953"/>
                  </a:xfrm>
                </p:grpSpPr>
                <p:grpSp>
                  <p:nvGrpSpPr>
                    <p:cNvPr id="126" name="群組 125">
                      <a:extLst>
                        <a:ext uri="{FF2B5EF4-FFF2-40B4-BE49-F238E27FC236}">
                          <a16:creationId xmlns:a16="http://schemas.microsoft.com/office/drawing/2014/main" id="{76BDE077-6B69-4ACB-9AA2-9C903D0A4E64}"/>
                        </a:ext>
                      </a:extLst>
                    </p:cNvPr>
                    <p:cNvGrpSpPr/>
                    <p:nvPr/>
                  </p:nvGrpSpPr>
                  <p:grpSpPr>
                    <a:xfrm>
                      <a:off x="7162902" y="4629254"/>
                      <a:ext cx="625693" cy="1027953"/>
                      <a:chOff x="7213923" y="4029149"/>
                      <a:chExt cx="625693" cy="1027953"/>
                    </a:xfrm>
                  </p:grpSpPr>
                  <p:sp>
                    <p:nvSpPr>
                      <p:cNvPr id="128" name="object 50">
                        <a:extLst>
                          <a:ext uri="{FF2B5EF4-FFF2-40B4-BE49-F238E27FC236}">
                            <a16:creationId xmlns:a16="http://schemas.microsoft.com/office/drawing/2014/main" id="{04094593-29F7-4CD4-84E2-80901E31AA2A}"/>
                          </a:ext>
                        </a:extLst>
                      </p:cNvPr>
                      <p:cNvSpPr/>
                      <p:nvPr/>
                    </p:nvSpPr>
                    <p:spPr>
                      <a:xfrm>
                        <a:off x="7213923" y="4029149"/>
                        <a:ext cx="612551" cy="1027953"/>
                      </a:xfrm>
                      <a:custGeom>
                        <a:avLst/>
                        <a:gdLst/>
                        <a:ahLst/>
                        <a:cxnLst/>
                        <a:rect l="l" t="t" r="r" b="b"/>
                        <a:pathLst>
                          <a:path w="792479" h="466725">
                            <a:moveTo>
                              <a:pt x="714755" y="0"/>
                            </a:moveTo>
                            <a:lnTo>
                              <a:pt x="77724" y="0"/>
                            </a:lnTo>
                            <a:lnTo>
                              <a:pt x="47470" y="6107"/>
                            </a:lnTo>
                            <a:lnTo>
                              <a:pt x="22764" y="22764"/>
                            </a:lnTo>
                            <a:lnTo>
                              <a:pt x="6107" y="47470"/>
                            </a:lnTo>
                            <a:lnTo>
                              <a:pt x="0" y="77723"/>
                            </a:lnTo>
                            <a:lnTo>
                              <a:pt x="0" y="388619"/>
                            </a:lnTo>
                            <a:lnTo>
                              <a:pt x="6107" y="418873"/>
                            </a:lnTo>
                            <a:lnTo>
                              <a:pt x="22764" y="443579"/>
                            </a:lnTo>
                            <a:lnTo>
                              <a:pt x="47470" y="460236"/>
                            </a:lnTo>
                            <a:lnTo>
                              <a:pt x="77724" y="466343"/>
                            </a:lnTo>
                            <a:lnTo>
                              <a:pt x="714755" y="466343"/>
                            </a:lnTo>
                            <a:lnTo>
                              <a:pt x="745009" y="460236"/>
                            </a:lnTo>
                            <a:lnTo>
                              <a:pt x="769715" y="443579"/>
                            </a:lnTo>
                            <a:lnTo>
                              <a:pt x="786372" y="418873"/>
                            </a:lnTo>
                            <a:lnTo>
                              <a:pt x="792479" y="388619"/>
                            </a:lnTo>
                            <a:lnTo>
                              <a:pt x="792479" y="77723"/>
                            </a:lnTo>
                            <a:lnTo>
                              <a:pt x="786372" y="47470"/>
                            </a:lnTo>
                            <a:lnTo>
                              <a:pt x="769715" y="22764"/>
                            </a:lnTo>
                            <a:lnTo>
                              <a:pt x="745009" y="6107"/>
                            </a:lnTo>
                            <a:lnTo>
                              <a:pt x="714755" y="0"/>
                            </a:lnTo>
                            <a:close/>
                          </a:path>
                        </a:pathLst>
                      </a:custGeom>
                      <a:solidFill>
                        <a:schemeClr val="bg1">
                          <a:lumMod val="95000"/>
                        </a:schemeClr>
                      </a:solidFill>
                    </p:spPr>
                    <p:txBody>
                      <a:bodyPr wrap="square" lIns="0" tIns="0" rIns="0" bIns="0" rtlCol="0"/>
                      <a:lstStyle/>
                      <a:p>
                        <a:endParaRPr dirty="0">
                          <a:latin typeface="微軟正黑體" panose="020B0604030504040204" pitchFamily="34" charset="-120"/>
                          <a:ea typeface="微軟正黑體" panose="020B0604030504040204" pitchFamily="34" charset="-120"/>
                        </a:endParaRPr>
                      </a:p>
                    </p:txBody>
                  </p:sp>
                  <p:sp>
                    <p:nvSpPr>
                      <p:cNvPr id="129" name="object 14">
                        <a:extLst>
                          <a:ext uri="{FF2B5EF4-FFF2-40B4-BE49-F238E27FC236}">
                            <a16:creationId xmlns:a16="http://schemas.microsoft.com/office/drawing/2014/main" id="{36C81171-E5F1-4793-9565-49AE6A517DF7}"/>
                          </a:ext>
                        </a:extLst>
                      </p:cNvPr>
                      <p:cNvSpPr txBox="1"/>
                      <p:nvPr/>
                    </p:nvSpPr>
                    <p:spPr>
                      <a:xfrm>
                        <a:off x="7260540" y="4113377"/>
                        <a:ext cx="248447" cy="936154"/>
                      </a:xfrm>
                      <a:prstGeom prst="rect">
                        <a:avLst/>
                      </a:prstGeom>
                    </p:spPr>
                    <p:txBody>
                      <a:bodyPr vert="horz" wrap="square" lIns="0" tIns="12700" rIns="0" bIns="0" rtlCol="0">
                        <a:spAutoFit/>
                      </a:bodyPr>
                      <a:lstStyle/>
                      <a:p>
                        <a:pPr>
                          <a:spcBef>
                            <a:spcPts val="100"/>
                          </a:spcBef>
                        </a:pPr>
                        <a:r>
                          <a:rPr lang="zh-TW" altLang="en-US" sz="1000" b="1" spc="-5" dirty="0">
                            <a:solidFill>
                              <a:schemeClr val="accent6">
                                <a:lumMod val="75000"/>
                              </a:schemeClr>
                            </a:solidFill>
                            <a:latin typeface="微軟正黑體" panose="020B0604030504040204" pitchFamily="34" charset="-120"/>
                            <a:ea typeface="微軟正黑體" panose="020B0604030504040204" pitchFamily="34" charset="-120"/>
                            <a:cs typeface="Corbel"/>
                          </a:rPr>
                          <a:t>人資管理系統</a:t>
                        </a:r>
                        <a:endParaRPr lang="en-US" altLang="zh-TW" sz="1000" b="1" spc="-5" dirty="0">
                          <a:solidFill>
                            <a:schemeClr val="accent6">
                              <a:lumMod val="75000"/>
                            </a:schemeClr>
                          </a:solidFill>
                          <a:latin typeface="微軟正黑體" panose="020B0604030504040204" pitchFamily="34" charset="-120"/>
                          <a:ea typeface="微軟正黑體" panose="020B0604030504040204" pitchFamily="34" charset="-120"/>
                          <a:cs typeface="Corbel"/>
                        </a:endParaRPr>
                      </a:p>
                    </p:txBody>
                  </p:sp>
                  <p:sp>
                    <p:nvSpPr>
                      <p:cNvPr id="130" name="object 14">
                        <a:extLst>
                          <a:ext uri="{FF2B5EF4-FFF2-40B4-BE49-F238E27FC236}">
                            <a16:creationId xmlns:a16="http://schemas.microsoft.com/office/drawing/2014/main" id="{46DDB3B5-9F8E-4DE3-9AC4-949CBEA160BE}"/>
                          </a:ext>
                        </a:extLst>
                      </p:cNvPr>
                      <p:cNvSpPr txBox="1"/>
                      <p:nvPr/>
                    </p:nvSpPr>
                    <p:spPr>
                      <a:xfrm>
                        <a:off x="7633075" y="4087729"/>
                        <a:ext cx="206541" cy="961802"/>
                      </a:xfrm>
                      <a:prstGeom prst="rect">
                        <a:avLst/>
                      </a:prstGeom>
                    </p:spPr>
                    <p:txBody>
                      <a:bodyPr vert="horz" wrap="square" lIns="0" tIns="12700" rIns="0" bIns="0" rtlCol="0">
                        <a:spAutoFit/>
                      </a:bodyPr>
                      <a:lstStyle/>
                      <a:p>
                        <a:pPr>
                          <a:spcBef>
                            <a:spcPts val="100"/>
                          </a:spcBef>
                        </a:pPr>
                        <a:r>
                          <a:rPr lang="zh-TW" altLang="en-US" sz="1000" b="1" spc="-5" dirty="0">
                            <a:solidFill>
                              <a:schemeClr val="accent1"/>
                            </a:solidFill>
                            <a:latin typeface="微軟正黑體" panose="020B0604030504040204" pitchFamily="34" charset="-120"/>
                            <a:ea typeface="微軟正黑體" panose="020B0604030504040204" pitchFamily="34" charset="-120"/>
                            <a:cs typeface="Corbel"/>
                          </a:rPr>
                          <a:t>人臉</a:t>
                        </a:r>
                        <a:endParaRPr lang="en-US" altLang="zh-TW" sz="1000" b="1" spc="-5" dirty="0">
                          <a:solidFill>
                            <a:schemeClr val="accent1"/>
                          </a:solidFill>
                          <a:latin typeface="微軟正黑體" panose="020B0604030504040204" pitchFamily="34" charset="-120"/>
                          <a:ea typeface="微軟正黑體" panose="020B0604030504040204" pitchFamily="34" charset="-120"/>
                          <a:cs typeface="Corbel"/>
                        </a:endParaRPr>
                      </a:p>
                      <a:p>
                        <a:pPr>
                          <a:spcBef>
                            <a:spcPts val="100"/>
                          </a:spcBef>
                        </a:pPr>
                        <a:r>
                          <a:rPr lang="zh-TW" altLang="en-US" sz="1000" b="1" spc="-5" dirty="0">
                            <a:solidFill>
                              <a:schemeClr val="accent1"/>
                            </a:solidFill>
                            <a:latin typeface="微軟正黑體" panose="020B0604030504040204" pitchFamily="34" charset="-120"/>
                            <a:ea typeface="微軟正黑體" panose="020B0604030504040204" pitchFamily="34" charset="-120"/>
                            <a:cs typeface="Corbel"/>
                          </a:rPr>
                          <a:t>辨識</a:t>
                        </a:r>
                        <a:endParaRPr lang="en-US" altLang="zh-TW" sz="1000" b="1" spc="-5" dirty="0">
                          <a:solidFill>
                            <a:schemeClr val="accent1"/>
                          </a:solidFill>
                          <a:latin typeface="微軟正黑體" panose="020B0604030504040204" pitchFamily="34" charset="-120"/>
                          <a:ea typeface="微軟正黑體" panose="020B0604030504040204" pitchFamily="34" charset="-120"/>
                          <a:cs typeface="Corbel"/>
                        </a:endParaRPr>
                      </a:p>
                      <a:p>
                        <a:pPr>
                          <a:spcBef>
                            <a:spcPts val="100"/>
                          </a:spcBef>
                        </a:pPr>
                        <a:r>
                          <a:rPr lang="zh-TW" altLang="en-US" sz="1000" b="1" spc="-5" dirty="0">
                            <a:solidFill>
                              <a:schemeClr val="accent1"/>
                            </a:solidFill>
                            <a:latin typeface="微軟正黑體" panose="020B0604030504040204" pitchFamily="34" charset="-120"/>
                            <a:ea typeface="微軟正黑體" panose="020B0604030504040204" pitchFamily="34" charset="-120"/>
                            <a:cs typeface="Corbel"/>
                          </a:rPr>
                          <a:t>系統</a:t>
                        </a:r>
                        <a:endParaRPr lang="en-US" altLang="zh-TW" sz="1000" b="1" spc="-5" dirty="0">
                          <a:solidFill>
                            <a:schemeClr val="accent1"/>
                          </a:solidFill>
                          <a:latin typeface="微軟正黑體" panose="020B0604030504040204" pitchFamily="34" charset="-120"/>
                          <a:ea typeface="微軟正黑體" panose="020B0604030504040204" pitchFamily="34" charset="-120"/>
                          <a:cs typeface="Corbel"/>
                        </a:endParaRPr>
                      </a:p>
                    </p:txBody>
                  </p:sp>
                </p:grpSp>
                <p:sp>
                  <p:nvSpPr>
                    <p:cNvPr id="127" name="object 14">
                      <a:extLst>
                        <a:ext uri="{FF2B5EF4-FFF2-40B4-BE49-F238E27FC236}">
                          <a16:creationId xmlns:a16="http://schemas.microsoft.com/office/drawing/2014/main" id="{B90C277A-B3FC-47E0-BB58-449C3D1B6B28}"/>
                        </a:ext>
                      </a:extLst>
                    </p:cNvPr>
                    <p:cNvSpPr txBox="1"/>
                    <p:nvPr/>
                  </p:nvSpPr>
                  <p:spPr>
                    <a:xfrm>
                      <a:off x="7316758" y="4666787"/>
                      <a:ext cx="369927" cy="228268"/>
                    </a:xfrm>
                    <a:prstGeom prst="rect">
                      <a:avLst/>
                    </a:prstGeom>
                  </p:spPr>
                  <p:txBody>
                    <a:bodyPr vert="horz" wrap="square" lIns="0" tIns="12700" rIns="0" bIns="0" rtlCol="0">
                      <a:spAutoFit/>
                    </a:bodyPr>
                    <a:lstStyle/>
                    <a:p>
                      <a:pPr>
                        <a:spcBef>
                          <a:spcPts val="100"/>
                        </a:spcBef>
                      </a:pPr>
                      <a:r>
                        <a:rPr lang="en-US" altLang="zh-TW" sz="1400" b="1" spc="-5" dirty="0">
                          <a:solidFill>
                            <a:srgbClr val="FF0000"/>
                          </a:solidFill>
                          <a:latin typeface="微軟正黑體" panose="020B0604030504040204" pitchFamily="34" charset="-120"/>
                          <a:ea typeface="微軟正黑體" panose="020B0604030504040204" pitchFamily="34" charset="-120"/>
                          <a:cs typeface="Corbel"/>
                        </a:rPr>
                        <a:t>HR</a:t>
                      </a:r>
                    </a:p>
                  </p:txBody>
                </p:sp>
              </p:grpSp>
              <p:grpSp>
                <p:nvGrpSpPr>
                  <p:cNvPr id="112" name="群組 111">
                    <a:extLst>
                      <a:ext uri="{FF2B5EF4-FFF2-40B4-BE49-F238E27FC236}">
                        <a16:creationId xmlns:a16="http://schemas.microsoft.com/office/drawing/2014/main" id="{F7291588-B657-4C18-BBE6-24DE6281FBBB}"/>
                      </a:ext>
                    </a:extLst>
                  </p:cNvPr>
                  <p:cNvGrpSpPr/>
                  <p:nvPr/>
                </p:nvGrpSpPr>
                <p:grpSpPr>
                  <a:xfrm>
                    <a:off x="10040634" y="2349236"/>
                    <a:ext cx="612551" cy="1027953"/>
                    <a:chOff x="7206446" y="4629254"/>
                    <a:chExt cx="612551" cy="1027953"/>
                  </a:xfrm>
                </p:grpSpPr>
                <p:grpSp>
                  <p:nvGrpSpPr>
                    <p:cNvPr id="121" name="群組 120">
                      <a:extLst>
                        <a:ext uri="{FF2B5EF4-FFF2-40B4-BE49-F238E27FC236}">
                          <a16:creationId xmlns:a16="http://schemas.microsoft.com/office/drawing/2014/main" id="{1499E96F-7E30-49C3-BB40-532399AF435F}"/>
                        </a:ext>
                      </a:extLst>
                    </p:cNvPr>
                    <p:cNvGrpSpPr/>
                    <p:nvPr/>
                  </p:nvGrpSpPr>
                  <p:grpSpPr>
                    <a:xfrm>
                      <a:off x="7206446" y="4629254"/>
                      <a:ext cx="612551" cy="1027953"/>
                      <a:chOff x="7257467" y="4029149"/>
                      <a:chExt cx="612551" cy="1027953"/>
                    </a:xfrm>
                  </p:grpSpPr>
                  <p:sp>
                    <p:nvSpPr>
                      <p:cNvPr id="123" name="object 50">
                        <a:extLst>
                          <a:ext uri="{FF2B5EF4-FFF2-40B4-BE49-F238E27FC236}">
                            <a16:creationId xmlns:a16="http://schemas.microsoft.com/office/drawing/2014/main" id="{5577F6CD-52E0-450D-88E5-40E5F3F903F9}"/>
                          </a:ext>
                        </a:extLst>
                      </p:cNvPr>
                      <p:cNvSpPr/>
                      <p:nvPr/>
                    </p:nvSpPr>
                    <p:spPr>
                      <a:xfrm>
                        <a:off x="7257467" y="4029149"/>
                        <a:ext cx="612551" cy="1027953"/>
                      </a:xfrm>
                      <a:custGeom>
                        <a:avLst/>
                        <a:gdLst/>
                        <a:ahLst/>
                        <a:cxnLst/>
                        <a:rect l="l" t="t" r="r" b="b"/>
                        <a:pathLst>
                          <a:path w="792479" h="466725">
                            <a:moveTo>
                              <a:pt x="714755" y="0"/>
                            </a:moveTo>
                            <a:lnTo>
                              <a:pt x="77724" y="0"/>
                            </a:lnTo>
                            <a:lnTo>
                              <a:pt x="47470" y="6107"/>
                            </a:lnTo>
                            <a:lnTo>
                              <a:pt x="22764" y="22764"/>
                            </a:lnTo>
                            <a:lnTo>
                              <a:pt x="6107" y="47470"/>
                            </a:lnTo>
                            <a:lnTo>
                              <a:pt x="0" y="77723"/>
                            </a:lnTo>
                            <a:lnTo>
                              <a:pt x="0" y="388619"/>
                            </a:lnTo>
                            <a:lnTo>
                              <a:pt x="6107" y="418873"/>
                            </a:lnTo>
                            <a:lnTo>
                              <a:pt x="22764" y="443579"/>
                            </a:lnTo>
                            <a:lnTo>
                              <a:pt x="47470" y="460236"/>
                            </a:lnTo>
                            <a:lnTo>
                              <a:pt x="77724" y="466343"/>
                            </a:lnTo>
                            <a:lnTo>
                              <a:pt x="714755" y="466343"/>
                            </a:lnTo>
                            <a:lnTo>
                              <a:pt x="745009" y="460236"/>
                            </a:lnTo>
                            <a:lnTo>
                              <a:pt x="769715" y="443579"/>
                            </a:lnTo>
                            <a:lnTo>
                              <a:pt x="786372" y="418873"/>
                            </a:lnTo>
                            <a:lnTo>
                              <a:pt x="792479" y="388619"/>
                            </a:lnTo>
                            <a:lnTo>
                              <a:pt x="792479" y="77723"/>
                            </a:lnTo>
                            <a:lnTo>
                              <a:pt x="786372" y="47470"/>
                            </a:lnTo>
                            <a:lnTo>
                              <a:pt x="769715" y="22764"/>
                            </a:lnTo>
                            <a:lnTo>
                              <a:pt x="745009" y="6107"/>
                            </a:lnTo>
                            <a:lnTo>
                              <a:pt x="714755" y="0"/>
                            </a:lnTo>
                            <a:close/>
                          </a:path>
                        </a:pathLst>
                      </a:custGeom>
                      <a:solidFill>
                        <a:schemeClr val="bg1">
                          <a:lumMod val="95000"/>
                        </a:schemeClr>
                      </a:solidFill>
                    </p:spPr>
                    <p:txBody>
                      <a:bodyPr wrap="square" lIns="0" tIns="0" rIns="0" bIns="0" rtlCol="0"/>
                      <a:lstStyle/>
                      <a:p>
                        <a:endParaRPr dirty="0">
                          <a:latin typeface="微軟正黑體" panose="020B0604030504040204" pitchFamily="34" charset="-120"/>
                          <a:ea typeface="微軟正黑體" panose="020B0604030504040204" pitchFamily="34" charset="-120"/>
                        </a:endParaRPr>
                      </a:p>
                    </p:txBody>
                  </p:sp>
                  <p:sp>
                    <p:nvSpPr>
                      <p:cNvPr id="124" name="object 14">
                        <a:extLst>
                          <a:ext uri="{FF2B5EF4-FFF2-40B4-BE49-F238E27FC236}">
                            <a16:creationId xmlns:a16="http://schemas.microsoft.com/office/drawing/2014/main" id="{8FA3D9A3-EA60-4AF4-B53D-E33159755FB0}"/>
                          </a:ext>
                        </a:extLst>
                      </p:cNvPr>
                      <p:cNvSpPr txBox="1"/>
                      <p:nvPr/>
                    </p:nvSpPr>
                    <p:spPr>
                      <a:xfrm>
                        <a:off x="7288290" y="4354442"/>
                        <a:ext cx="581728" cy="166712"/>
                      </a:xfrm>
                      <a:prstGeom prst="rect">
                        <a:avLst/>
                      </a:prstGeom>
                    </p:spPr>
                    <p:txBody>
                      <a:bodyPr vert="horz" wrap="square" lIns="0" tIns="12700" rIns="0" bIns="0" rtlCol="0">
                        <a:spAutoFit/>
                      </a:bodyPr>
                      <a:lstStyle/>
                      <a:p>
                        <a:pPr>
                          <a:spcBef>
                            <a:spcPts val="100"/>
                          </a:spcBef>
                        </a:pPr>
                        <a:r>
                          <a:rPr lang="zh-TW" altLang="en-US" sz="1000" b="1" spc="-5" dirty="0">
                            <a:solidFill>
                              <a:schemeClr val="accent6">
                                <a:lumMod val="75000"/>
                              </a:schemeClr>
                            </a:solidFill>
                            <a:latin typeface="微軟正黑體" panose="020B0604030504040204" pitchFamily="34" charset="-120"/>
                            <a:ea typeface="微軟正黑體" panose="020B0604030504040204" pitchFamily="34" charset="-120"/>
                            <a:cs typeface="Corbel"/>
                          </a:rPr>
                          <a:t>銷售管理</a:t>
                        </a:r>
                        <a:endParaRPr lang="en-US" altLang="zh-TW" sz="1000" b="1" spc="-5" dirty="0">
                          <a:solidFill>
                            <a:schemeClr val="accent6">
                              <a:lumMod val="75000"/>
                            </a:schemeClr>
                          </a:solidFill>
                          <a:latin typeface="微軟正黑體" panose="020B0604030504040204" pitchFamily="34" charset="-120"/>
                          <a:ea typeface="微軟正黑體" panose="020B0604030504040204" pitchFamily="34" charset="-120"/>
                          <a:cs typeface="Corbel"/>
                        </a:endParaRPr>
                      </a:p>
                    </p:txBody>
                  </p:sp>
                  <p:sp>
                    <p:nvSpPr>
                      <p:cNvPr id="125" name="object 14">
                        <a:extLst>
                          <a:ext uri="{FF2B5EF4-FFF2-40B4-BE49-F238E27FC236}">
                            <a16:creationId xmlns:a16="http://schemas.microsoft.com/office/drawing/2014/main" id="{CCE671FB-9654-4614-B415-635975D540EE}"/>
                          </a:ext>
                        </a:extLst>
                      </p:cNvPr>
                      <p:cNvSpPr txBox="1"/>
                      <p:nvPr/>
                    </p:nvSpPr>
                    <p:spPr>
                      <a:xfrm>
                        <a:off x="7297622" y="4599700"/>
                        <a:ext cx="548801" cy="166712"/>
                      </a:xfrm>
                      <a:prstGeom prst="rect">
                        <a:avLst/>
                      </a:prstGeom>
                    </p:spPr>
                    <p:txBody>
                      <a:bodyPr vert="horz" wrap="square" lIns="0" tIns="12700" rIns="0" bIns="0" rtlCol="0">
                        <a:spAutoFit/>
                      </a:bodyPr>
                      <a:lstStyle/>
                      <a:p>
                        <a:pPr>
                          <a:spcBef>
                            <a:spcPts val="100"/>
                          </a:spcBef>
                        </a:pPr>
                        <a:r>
                          <a:rPr lang="zh-TW" altLang="en-US" sz="1000" b="1" spc="-5" dirty="0">
                            <a:solidFill>
                              <a:schemeClr val="accent1"/>
                            </a:solidFill>
                            <a:latin typeface="微軟正黑體" panose="020B0604030504040204" pitchFamily="34" charset="-120"/>
                            <a:ea typeface="微軟正黑體" panose="020B0604030504040204" pitchFamily="34" charset="-120"/>
                            <a:cs typeface="Corbel"/>
                          </a:rPr>
                          <a:t>服務管理</a:t>
                        </a:r>
                        <a:endParaRPr lang="en-US" altLang="zh-TW" sz="1000" b="1" spc="-5" dirty="0">
                          <a:solidFill>
                            <a:schemeClr val="accent1"/>
                          </a:solidFill>
                          <a:latin typeface="微軟正黑體" panose="020B0604030504040204" pitchFamily="34" charset="-120"/>
                          <a:ea typeface="微軟正黑體" panose="020B0604030504040204" pitchFamily="34" charset="-120"/>
                          <a:cs typeface="Corbel"/>
                        </a:endParaRPr>
                      </a:p>
                    </p:txBody>
                  </p:sp>
                </p:grpSp>
                <p:sp>
                  <p:nvSpPr>
                    <p:cNvPr id="122" name="object 14">
                      <a:extLst>
                        <a:ext uri="{FF2B5EF4-FFF2-40B4-BE49-F238E27FC236}">
                          <a16:creationId xmlns:a16="http://schemas.microsoft.com/office/drawing/2014/main" id="{CD4CE20B-D52C-43DA-B7DE-A390A79E87E3}"/>
                        </a:ext>
                      </a:extLst>
                    </p:cNvPr>
                    <p:cNvSpPr txBox="1"/>
                    <p:nvPr/>
                  </p:nvSpPr>
                  <p:spPr>
                    <a:xfrm>
                      <a:off x="7309301" y="4666516"/>
                      <a:ext cx="468306" cy="228268"/>
                    </a:xfrm>
                    <a:prstGeom prst="rect">
                      <a:avLst/>
                    </a:prstGeom>
                  </p:spPr>
                  <p:txBody>
                    <a:bodyPr vert="horz" wrap="square" lIns="0" tIns="12700" rIns="0" bIns="0" rtlCol="0">
                      <a:spAutoFit/>
                    </a:bodyPr>
                    <a:lstStyle/>
                    <a:p>
                      <a:pPr>
                        <a:spcBef>
                          <a:spcPts val="100"/>
                        </a:spcBef>
                      </a:pPr>
                      <a:r>
                        <a:rPr lang="en-US" altLang="zh-TW" sz="1400" b="1" spc="-5" dirty="0">
                          <a:solidFill>
                            <a:srgbClr val="FF0000"/>
                          </a:solidFill>
                          <a:latin typeface="微軟正黑體" panose="020B0604030504040204" pitchFamily="34" charset="-120"/>
                          <a:ea typeface="微軟正黑體" panose="020B0604030504040204" pitchFamily="34" charset="-120"/>
                          <a:cs typeface="Corbel"/>
                        </a:rPr>
                        <a:t>CRM</a:t>
                      </a:r>
                    </a:p>
                  </p:txBody>
                </p:sp>
              </p:grpSp>
              <p:sp>
                <p:nvSpPr>
                  <p:cNvPr id="113" name="object 14">
                    <a:extLst>
                      <a:ext uri="{FF2B5EF4-FFF2-40B4-BE49-F238E27FC236}">
                        <a16:creationId xmlns:a16="http://schemas.microsoft.com/office/drawing/2014/main" id="{7CDD2582-F6D1-4E8A-8008-563683A54B0C}"/>
                      </a:ext>
                    </a:extLst>
                  </p:cNvPr>
                  <p:cNvSpPr txBox="1"/>
                  <p:nvPr/>
                </p:nvSpPr>
                <p:spPr>
                  <a:xfrm>
                    <a:off x="10087523" y="3135980"/>
                    <a:ext cx="548801" cy="166712"/>
                  </a:xfrm>
                  <a:prstGeom prst="rect">
                    <a:avLst/>
                  </a:prstGeom>
                </p:spPr>
                <p:txBody>
                  <a:bodyPr vert="horz" wrap="square" lIns="0" tIns="12700" rIns="0" bIns="0" rtlCol="0">
                    <a:spAutoFit/>
                  </a:bodyPr>
                  <a:lstStyle/>
                  <a:p>
                    <a:pPr>
                      <a:spcBef>
                        <a:spcPts val="100"/>
                      </a:spcBef>
                    </a:pPr>
                    <a:r>
                      <a:rPr lang="zh-TW" altLang="en-US" sz="1000" b="1" spc="-5" dirty="0">
                        <a:solidFill>
                          <a:srgbClr val="7030A0"/>
                        </a:solidFill>
                        <a:latin typeface="微軟正黑體" panose="020B0604030504040204" pitchFamily="34" charset="-120"/>
                        <a:ea typeface="微軟正黑體" panose="020B0604030504040204" pitchFamily="34" charset="-120"/>
                        <a:cs typeface="Corbel"/>
                      </a:rPr>
                      <a:t>行銷管理</a:t>
                    </a:r>
                    <a:endParaRPr lang="en-US" altLang="zh-TW" sz="1000" b="1" spc="-5" dirty="0">
                      <a:solidFill>
                        <a:srgbClr val="7030A0"/>
                      </a:solidFill>
                      <a:latin typeface="微軟正黑體" panose="020B0604030504040204" pitchFamily="34" charset="-120"/>
                      <a:ea typeface="微軟正黑體" panose="020B0604030504040204" pitchFamily="34" charset="-120"/>
                      <a:cs typeface="Corbel"/>
                    </a:endParaRPr>
                  </a:p>
                </p:txBody>
              </p:sp>
              <p:sp>
                <p:nvSpPr>
                  <p:cNvPr id="114" name="矩形 113">
                    <a:extLst>
                      <a:ext uri="{FF2B5EF4-FFF2-40B4-BE49-F238E27FC236}">
                        <a16:creationId xmlns:a16="http://schemas.microsoft.com/office/drawing/2014/main" id="{CC7797FD-C17C-483E-8001-134B0D6B73E3}"/>
                      </a:ext>
                    </a:extLst>
                  </p:cNvPr>
                  <p:cNvSpPr/>
                  <p:nvPr/>
                </p:nvSpPr>
                <p:spPr>
                  <a:xfrm>
                    <a:off x="9916516" y="2220148"/>
                    <a:ext cx="857284" cy="1425679"/>
                  </a:xfrm>
                  <a:prstGeom prst="rect">
                    <a:avLst/>
                  </a:prstGeom>
                  <a:noFill/>
                  <a:ln w="38100">
                    <a:solidFill>
                      <a:schemeClr val="accent6">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accent6">
                          <a:lumMod val="75000"/>
                        </a:schemeClr>
                      </a:solidFill>
                    </a:endParaRPr>
                  </a:p>
                </p:txBody>
              </p:sp>
              <p:sp>
                <p:nvSpPr>
                  <p:cNvPr id="115" name="矩形 114">
                    <a:extLst>
                      <a:ext uri="{FF2B5EF4-FFF2-40B4-BE49-F238E27FC236}">
                        <a16:creationId xmlns:a16="http://schemas.microsoft.com/office/drawing/2014/main" id="{492BB6C7-8E9A-4D70-A664-4B8317301CEB}"/>
                      </a:ext>
                    </a:extLst>
                  </p:cNvPr>
                  <p:cNvSpPr/>
                  <p:nvPr/>
                </p:nvSpPr>
                <p:spPr>
                  <a:xfrm>
                    <a:off x="5134376" y="3441296"/>
                    <a:ext cx="2766717" cy="1779068"/>
                  </a:xfrm>
                  <a:prstGeom prst="rect">
                    <a:avLst/>
                  </a:prstGeom>
                  <a:noFill/>
                  <a:ln w="38100">
                    <a:solidFill>
                      <a:schemeClr val="accent4">
                        <a:lumMod val="7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6" name="矩形 115">
                    <a:extLst>
                      <a:ext uri="{FF2B5EF4-FFF2-40B4-BE49-F238E27FC236}">
                        <a16:creationId xmlns:a16="http://schemas.microsoft.com/office/drawing/2014/main" id="{ABF90694-2568-4714-95D4-D8F0E3CD2D00}"/>
                      </a:ext>
                    </a:extLst>
                  </p:cNvPr>
                  <p:cNvSpPr/>
                  <p:nvPr/>
                </p:nvSpPr>
                <p:spPr>
                  <a:xfrm>
                    <a:off x="3242429" y="1986519"/>
                    <a:ext cx="6429036" cy="809462"/>
                  </a:xfrm>
                  <a:prstGeom prst="rect">
                    <a:avLst/>
                  </a:prstGeom>
                  <a:noFill/>
                  <a:ln w="38100">
                    <a:solidFill>
                      <a:schemeClr val="accent2">
                        <a:lumMod val="7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7" name="文字方塊 116">
                    <a:extLst>
                      <a:ext uri="{FF2B5EF4-FFF2-40B4-BE49-F238E27FC236}">
                        <a16:creationId xmlns:a16="http://schemas.microsoft.com/office/drawing/2014/main" id="{DB057F26-98A3-4D4A-85AA-81345843F140}"/>
                      </a:ext>
                    </a:extLst>
                  </p:cNvPr>
                  <p:cNvSpPr txBox="1"/>
                  <p:nvPr/>
                </p:nvSpPr>
                <p:spPr>
                  <a:xfrm>
                    <a:off x="5477785" y="1573552"/>
                    <a:ext cx="2299810" cy="369332"/>
                  </a:xfrm>
                  <a:prstGeom prst="rect">
                    <a:avLst/>
                  </a:prstGeom>
                  <a:noFill/>
                </p:spPr>
                <p:txBody>
                  <a:bodyPr wrap="square" rtlCol="0">
                    <a:spAutoFit/>
                  </a:bodyPr>
                  <a:lstStyle/>
                  <a:p>
                    <a:pPr marL="285750" indent="-285750">
                      <a:buFont typeface="Wingdings" panose="05000000000000000000" pitchFamily="2" charset="2"/>
                      <a:buChar char="l"/>
                    </a:pPr>
                    <a:r>
                      <a:rPr lang="zh-TW" altLang="en-US" dirty="0">
                        <a:solidFill>
                          <a:schemeClr val="accent2">
                            <a:lumMod val="75000"/>
                          </a:schemeClr>
                        </a:solidFill>
                        <a:latin typeface="微軟正黑體" panose="020B0604030504040204" pitchFamily="34" charset="-120"/>
                        <a:ea typeface="微軟正黑體" panose="020B0604030504040204" pitchFamily="34" charset="-120"/>
                      </a:rPr>
                      <a:t>生產製造流程</a:t>
                    </a:r>
                  </a:p>
                </p:txBody>
              </p:sp>
              <p:sp>
                <p:nvSpPr>
                  <p:cNvPr id="118" name="文字方塊 117">
                    <a:extLst>
                      <a:ext uri="{FF2B5EF4-FFF2-40B4-BE49-F238E27FC236}">
                        <a16:creationId xmlns:a16="http://schemas.microsoft.com/office/drawing/2014/main" id="{9D7AB3ED-9A72-4E32-A84C-23E7F88DE7CE}"/>
                      </a:ext>
                    </a:extLst>
                  </p:cNvPr>
                  <p:cNvSpPr txBox="1"/>
                  <p:nvPr/>
                </p:nvSpPr>
                <p:spPr>
                  <a:xfrm>
                    <a:off x="5512719" y="5192419"/>
                    <a:ext cx="1853636" cy="369332"/>
                  </a:xfrm>
                  <a:prstGeom prst="rect">
                    <a:avLst/>
                  </a:prstGeom>
                  <a:noFill/>
                </p:spPr>
                <p:txBody>
                  <a:bodyPr wrap="square" rtlCol="0">
                    <a:spAutoFit/>
                  </a:bodyPr>
                  <a:lstStyle/>
                  <a:p>
                    <a:pPr marL="285750" indent="-285750">
                      <a:buFont typeface="Wingdings" panose="05000000000000000000" pitchFamily="2" charset="2"/>
                      <a:buChar char="l"/>
                    </a:pPr>
                    <a:r>
                      <a:rPr lang="zh-TW" altLang="en-US" dirty="0">
                        <a:solidFill>
                          <a:schemeClr val="accent4">
                            <a:lumMod val="75000"/>
                          </a:schemeClr>
                        </a:solidFill>
                        <a:latin typeface="微軟正黑體" panose="020B0604030504040204" pitchFamily="34" charset="-120"/>
                        <a:ea typeface="微軟正黑體" panose="020B0604030504040204" pitchFamily="34" charset="-120"/>
                      </a:rPr>
                      <a:t>經營管理</a:t>
                    </a:r>
                  </a:p>
                </p:txBody>
              </p:sp>
              <p:sp>
                <p:nvSpPr>
                  <p:cNvPr id="119" name="矩形 118">
                    <a:extLst>
                      <a:ext uri="{FF2B5EF4-FFF2-40B4-BE49-F238E27FC236}">
                        <a16:creationId xmlns:a16="http://schemas.microsoft.com/office/drawing/2014/main" id="{87E27DF0-64D3-425E-A804-B9E44552789B}"/>
                      </a:ext>
                    </a:extLst>
                  </p:cNvPr>
                  <p:cNvSpPr/>
                  <p:nvPr/>
                </p:nvSpPr>
                <p:spPr>
                  <a:xfrm>
                    <a:off x="1713645" y="3314375"/>
                    <a:ext cx="3268869" cy="1900699"/>
                  </a:xfrm>
                  <a:prstGeom prst="rect">
                    <a:avLst/>
                  </a:prstGeom>
                  <a:noFill/>
                  <a:ln w="38100">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0" name="文字方塊 119">
                    <a:extLst>
                      <a:ext uri="{FF2B5EF4-FFF2-40B4-BE49-F238E27FC236}">
                        <a16:creationId xmlns:a16="http://schemas.microsoft.com/office/drawing/2014/main" id="{40E892DB-61C9-473A-AF1D-8DBFB7887CD1}"/>
                      </a:ext>
                    </a:extLst>
                  </p:cNvPr>
                  <p:cNvSpPr txBox="1"/>
                  <p:nvPr/>
                </p:nvSpPr>
                <p:spPr>
                  <a:xfrm>
                    <a:off x="2366907" y="5205133"/>
                    <a:ext cx="2319035" cy="461665"/>
                  </a:xfrm>
                  <a:prstGeom prst="rect">
                    <a:avLst/>
                  </a:prstGeom>
                  <a:noFill/>
                </p:spPr>
                <p:txBody>
                  <a:bodyPr wrap="square" rtlCol="0">
                    <a:spAutoFit/>
                  </a:bodyPr>
                  <a:lstStyle/>
                  <a:p>
                    <a:pPr marL="285750" indent="-285750">
                      <a:buFont typeface="Wingdings" panose="05000000000000000000" pitchFamily="2" charset="2"/>
                      <a:buChar char="l"/>
                    </a:pPr>
                    <a:r>
                      <a:rPr lang="zh-TW" altLang="en-US" dirty="0">
                        <a:solidFill>
                          <a:srgbClr val="FF0000"/>
                        </a:solidFill>
                        <a:latin typeface="微軟正黑體" panose="020B0604030504040204" pitchFamily="34" charset="-120"/>
                        <a:ea typeface="微軟正黑體" panose="020B0604030504040204" pitchFamily="34" charset="-120"/>
                      </a:rPr>
                      <a:t>供應鏈管理</a:t>
                    </a:r>
                  </a:p>
                </p:txBody>
              </p:sp>
            </p:grpSp>
          </p:grpSp>
        </p:grpSp>
        <p:grpSp>
          <p:nvGrpSpPr>
            <p:cNvPr id="48" name="群組 47">
              <a:extLst>
                <a:ext uri="{FF2B5EF4-FFF2-40B4-BE49-F238E27FC236}">
                  <a16:creationId xmlns:a16="http://schemas.microsoft.com/office/drawing/2014/main" id="{2A342D5B-FE73-4487-9FCB-512B889D9F04}"/>
                </a:ext>
              </a:extLst>
            </p:cNvPr>
            <p:cNvGrpSpPr/>
            <p:nvPr/>
          </p:nvGrpSpPr>
          <p:grpSpPr>
            <a:xfrm>
              <a:off x="5574434" y="4145357"/>
              <a:ext cx="1358420" cy="769429"/>
              <a:chOff x="2212122" y="3744915"/>
              <a:chExt cx="2265252" cy="1336009"/>
            </a:xfrm>
          </p:grpSpPr>
          <p:pic>
            <p:nvPicPr>
              <p:cNvPr id="81" name="圖片 80">
                <a:extLst>
                  <a:ext uri="{FF2B5EF4-FFF2-40B4-BE49-F238E27FC236}">
                    <a16:creationId xmlns:a16="http://schemas.microsoft.com/office/drawing/2014/main" id="{9933F4EA-4620-4EA1-B141-88906818FCF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212122" y="3744915"/>
                <a:ext cx="2265252" cy="935686"/>
              </a:xfrm>
              <a:prstGeom prst="rect">
                <a:avLst/>
              </a:prstGeom>
            </p:spPr>
          </p:pic>
          <p:grpSp>
            <p:nvGrpSpPr>
              <p:cNvPr id="82" name="Group 4">
                <a:extLst>
                  <a:ext uri="{FF2B5EF4-FFF2-40B4-BE49-F238E27FC236}">
                    <a16:creationId xmlns:a16="http://schemas.microsoft.com/office/drawing/2014/main" id="{0CA9CDF2-1E98-49D5-9940-DB6F53D2D8EE}"/>
                  </a:ext>
                </a:extLst>
              </p:cNvPr>
              <p:cNvGrpSpPr/>
              <p:nvPr/>
            </p:nvGrpSpPr>
            <p:grpSpPr>
              <a:xfrm>
                <a:off x="2941607" y="4433977"/>
                <a:ext cx="690113" cy="646947"/>
                <a:chOff x="631829" y="3155370"/>
                <a:chExt cx="3458504" cy="2786775"/>
              </a:xfrm>
            </p:grpSpPr>
            <p:sp>
              <p:nvSpPr>
                <p:cNvPr id="93" name="Freeform 6">
                  <a:extLst>
                    <a:ext uri="{FF2B5EF4-FFF2-40B4-BE49-F238E27FC236}">
                      <a16:creationId xmlns:a16="http://schemas.microsoft.com/office/drawing/2014/main" id="{2DA0932A-F43A-4550-8612-98578307779A}"/>
                    </a:ext>
                  </a:extLst>
                </p:cNvPr>
                <p:cNvSpPr>
                  <a:spLocks/>
                </p:cNvSpPr>
                <p:nvPr/>
              </p:nvSpPr>
              <p:spPr bwMode="auto">
                <a:xfrm>
                  <a:off x="1776883" y="5538847"/>
                  <a:ext cx="1174880" cy="372175"/>
                </a:xfrm>
                <a:custGeom>
                  <a:avLst/>
                  <a:gdLst>
                    <a:gd name="T0" fmla="*/ 3037 w 3628"/>
                    <a:gd name="T1" fmla="*/ 0 h 1149"/>
                    <a:gd name="T2" fmla="*/ 1837 w 3628"/>
                    <a:gd name="T3" fmla="*/ 0 h 1149"/>
                    <a:gd name="T4" fmla="*/ 1792 w 3628"/>
                    <a:gd name="T5" fmla="*/ 0 h 1149"/>
                    <a:gd name="T6" fmla="*/ 591 w 3628"/>
                    <a:gd name="T7" fmla="*/ 0 h 1149"/>
                    <a:gd name="T8" fmla="*/ 592 w 3628"/>
                    <a:gd name="T9" fmla="*/ 108 h 1149"/>
                    <a:gd name="T10" fmla="*/ 594 w 3628"/>
                    <a:gd name="T11" fmla="*/ 214 h 1149"/>
                    <a:gd name="T12" fmla="*/ 598 w 3628"/>
                    <a:gd name="T13" fmla="*/ 317 h 1149"/>
                    <a:gd name="T14" fmla="*/ 600 w 3628"/>
                    <a:gd name="T15" fmla="*/ 419 h 1149"/>
                    <a:gd name="T16" fmla="*/ 600 w 3628"/>
                    <a:gd name="T17" fmla="*/ 468 h 1149"/>
                    <a:gd name="T18" fmla="*/ 599 w 3628"/>
                    <a:gd name="T19" fmla="*/ 516 h 1149"/>
                    <a:gd name="T20" fmla="*/ 597 w 3628"/>
                    <a:gd name="T21" fmla="*/ 564 h 1149"/>
                    <a:gd name="T22" fmla="*/ 594 w 3628"/>
                    <a:gd name="T23" fmla="*/ 610 h 1149"/>
                    <a:gd name="T24" fmla="*/ 590 w 3628"/>
                    <a:gd name="T25" fmla="*/ 654 h 1149"/>
                    <a:gd name="T26" fmla="*/ 584 w 3628"/>
                    <a:gd name="T27" fmla="*/ 698 h 1149"/>
                    <a:gd name="T28" fmla="*/ 576 w 3628"/>
                    <a:gd name="T29" fmla="*/ 740 h 1149"/>
                    <a:gd name="T30" fmla="*/ 567 w 3628"/>
                    <a:gd name="T31" fmla="*/ 780 h 1149"/>
                    <a:gd name="T32" fmla="*/ 554 w 3628"/>
                    <a:gd name="T33" fmla="*/ 820 h 1149"/>
                    <a:gd name="T34" fmla="*/ 540 w 3628"/>
                    <a:gd name="T35" fmla="*/ 857 h 1149"/>
                    <a:gd name="T36" fmla="*/ 524 w 3628"/>
                    <a:gd name="T37" fmla="*/ 892 h 1149"/>
                    <a:gd name="T38" fmla="*/ 504 w 3628"/>
                    <a:gd name="T39" fmla="*/ 925 h 1149"/>
                    <a:gd name="T40" fmla="*/ 482 w 3628"/>
                    <a:gd name="T41" fmla="*/ 958 h 1149"/>
                    <a:gd name="T42" fmla="*/ 458 w 3628"/>
                    <a:gd name="T43" fmla="*/ 986 h 1149"/>
                    <a:gd name="T44" fmla="*/ 429 w 3628"/>
                    <a:gd name="T45" fmla="*/ 1014 h 1149"/>
                    <a:gd name="T46" fmla="*/ 398 w 3628"/>
                    <a:gd name="T47" fmla="*/ 1039 h 1149"/>
                    <a:gd name="T48" fmla="*/ 363 w 3628"/>
                    <a:gd name="T49" fmla="*/ 1062 h 1149"/>
                    <a:gd name="T50" fmla="*/ 323 w 3628"/>
                    <a:gd name="T51" fmla="*/ 1081 h 1149"/>
                    <a:gd name="T52" fmla="*/ 281 w 3628"/>
                    <a:gd name="T53" fmla="*/ 1100 h 1149"/>
                    <a:gd name="T54" fmla="*/ 233 w 3628"/>
                    <a:gd name="T55" fmla="*/ 1115 h 1149"/>
                    <a:gd name="T56" fmla="*/ 182 w 3628"/>
                    <a:gd name="T57" fmla="*/ 1128 h 1149"/>
                    <a:gd name="T58" fmla="*/ 127 w 3628"/>
                    <a:gd name="T59" fmla="*/ 1137 h 1149"/>
                    <a:gd name="T60" fmla="*/ 66 w 3628"/>
                    <a:gd name="T61" fmla="*/ 1144 h 1149"/>
                    <a:gd name="T62" fmla="*/ 0 w 3628"/>
                    <a:gd name="T63" fmla="*/ 1149 h 1149"/>
                    <a:gd name="T64" fmla="*/ 1792 w 3628"/>
                    <a:gd name="T65" fmla="*/ 1149 h 1149"/>
                    <a:gd name="T66" fmla="*/ 1837 w 3628"/>
                    <a:gd name="T67" fmla="*/ 1149 h 1149"/>
                    <a:gd name="T68" fmla="*/ 3628 w 3628"/>
                    <a:gd name="T69" fmla="*/ 1149 h 1149"/>
                    <a:gd name="T70" fmla="*/ 3563 w 3628"/>
                    <a:gd name="T71" fmla="*/ 1144 h 1149"/>
                    <a:gd name="T72" fmla="*/ 3503 w 3628"/>
                    <a:gd name="T73" fmla="*/ 1137 h 1149"/>
                    <a:gd name="T74" fmla="*/ 3446 w 3628"/>
                    <a:gd name="T75" fmla="*/ 1128 h 1149"/>
                    <a:gd name="T76" fmla="*/ 3395 w 3628"/>
                    <a:gd name="T77" fmla="*/ 1115 h 1149"/>
                    <a:gd name="T78" fmla="*/ 3349 w 3628"/>
                    <a:gd name="T79" fmla="*/ 1100 h 1149"/>
                    <a:gd name="T80" fmla="*/ 3306 w 3628"/>
                    <a:gd name="T81" fmla="*/ 1081 h 1149"/>
                    <a:gd name="T82" fmla="*/ 3266 w 3628"/>
                    <a:gd name="T83" fmla="*/ 1062 h 1149"/>
                    <a:gd name="T84" fmla="*/ 3231 w 3628"/>
                    <a:gd name="T85" fmla="*/ 1039 h 1149"/>
                    <a:gd name="T86" fmla="*/ 3199 w 3628"/>
                    <a:gd name="T87" fmla="*/ 1014 h 1149"/>
                    <a:gd name="T88" fmla="*/ 3172 w 3628"/>
                    <a:gd name="T89" fmla="*/ 986 h 1149"/>
                    <a:gd name="T90" fmla="*/ 3146 w 3628"/>
                    <a:gd name="T91" fmla="*/ 958 h 1149"/>
                    <a:gd name="T92" fmla="*/ 3124 w 3628"/>
                    <a:gd name="T93" fmla="*/ 925 h 1149"/>
                    <a:gd name="T94" fmla="*/ 3104 w 3628"/>
                    <a:gd name="T95" fmla="*/ 892 h 1149"/>
                    <a:gd name="T96" fmla="*/ 3088 w 3628"/>
                    <a:gd name="T97" fmla="*/ 857 h 1149"/>
                    <a:gd name="T98" fmla="*/ 3074 w 3628"/>
                    <a:gd name="T99" fmla="*/ 820 h 1149"/>
                    <a:gd name="T100" fmla="*/ 3063 w 3628"/>
                    <a:gd name="T101" fmla="*/ 780 h 1149"/>
                    <a:gd name="T102" fmla="*/ 3053 w 3628"/>
                    <a:gd name="T103" fmla="*/ 740 h 1149"/>
                    <a:gd name="T104" fmla="*/ 3045 w 3628"/>
                    <a:gd name="T105" fmla="*/ 698 h 1149"/>
                    <a:gd name="T106" fmla="*/ 3040 w 3628"/>
                    <a:gd name="T107" fmla="*/ 654 h 1149"/>
                    <a:gd name="T108" fmla="*/ 3035 w 3628"/>
                    <a:gd name="T109" fmla="*/ 610 h 1149"/>
                    <a:gd name="T110" fmla="*/ 3031 w 3628"/>
                    <a:gd name="T111" fmla="*/ 564 h 1149"/>
                    <a:gd name="T112" fmla="*/ 3030 w 3628"/>
                    <a:gd name="T113" fmla="*/ 516 h 1149"/>
                    <a:gd name="T114" fmla="*/ 3029 w 3628"/>
                    <a:gd name="T115" fmla="*/ 468 h 1149"/>
                    <a:gd name="T116" fmla="*/ 3029 w 3628"/>
                    <a:gd name="T117" fmla="*/ 419 h 1149"/>
                    <a:gd name="T118" fmla="*/ 3030 w 3628"/>
                    <a:gd name="T119" fmla="*/ 317 h 1149"/>
                    <a:gd name="T120" fmla="*/ 3034 w 3628"/>
                    <a:gd name="T121" fmla="*/ 214 h 1149"/>
                    <a:gd name="T122" fmla="*/ 3036 w 3628"/>
                    <a:gd name="T123" fmla="*/ 108 h 1149"/>
                    <a:gd name="T124" fmla="*/ 3037 w 3628"/>
                    <a:gd name="T125" fmla="*/ 0 h 1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628" h="1149">
                      <a:moveTo>
                        <a:pt x="3037" y="0"/>
                      </a:moveTo>
                      <a:lnTo>
                        <a:pt x="1837" y="0"/>
                      </a:lnTo>
                      <a:lnTo>
                        <a:pt x="1792" y="0"/>
                      </a:lnTo>
                      <a:lnTo>
                        <a:pt x="591" y="0"/>
                      </a:lnTo>
                      <a:lnTo>
                        <a:pt x="592" y="108"/>
                      </a:lnTo>
                      <a:lnTo>
                        <a:pt x="594" y="214"/>
                      </a:lnTo>
                      <a:lnTo>
                        <a:pt x="598" y="317"/>
                      </a:lnTo>
                      <a:lnTo>
                        <a:pt x="600" y="419"/>
                      </a:lnTo>
                      <a:lnTo>
                        <a:pt x="600" y="468"/>
                      </a:lnTo>
                      <a:lnTo>
                        <a:pt x="599" y="516"/>
                      </a:lnTo>
                      <a:lnTo>
                        <a:pt x="597" y="564"/>
                      </a:lnTo>
                      <a:lnTo>
                        <a:pt x="594" y="610"/>
                      </a:lnTo>
                      <a:lnTo>
                        <a:pt x="590" y="654"/>
                      </a:lnTo>
                      <a:lnTo>
                        <a:pt x="584" y="698"/>
                      </a:lnTo>
                      <a:lnTo>
                        <a:pt x="576" y="740"/>
                      </a:lnTo>
                      <a:lnTo>
                        <a:pt x="567" y="780"/>
                      </a:lnTo>
                      <a:lnTo>
                        <a:pt x="554" y="820"/>
                      </a:lnTo>
                      <a:lnTo>
                        <a:pt x="540" y="857"/>
                      </a:lnTo>
                      <a:lnTo>
                        <a:pt x="524" y="892"/>
                      </a:lnTo>
                      <a:lnTo>
                        <a:pt x="504" y="925"/>
                      </a:lnTo>
                      <a:lnTo>
                        <a:pt x="482" y="958"/>
                      </a:lnTo>
                      <a:lnTo>
                        <a:pt x="458" y="986"/>
                      </a:lnTo>
                      <a:lnTo>
                        <a:pt x="429" y="1014"/>
                      </a:lnTo>
                      <a:lnTo>
                        <a:pt x="398" y="1039"/>
                      </a:lnTo>
                      <a:lnTo>
                        <a:pt x="363" y="1062"/>
                      </a:lnTo>
                      <a:lnTo>
                        <a:pt x="323" y="1081"/>
                      </a:lnTo>
                      <a:lnTo>
                        <a:pt x="281" y="1100"/>
                      </a:lnTo>
                      <a:lnTo>
                        <a:pt x="233" y="1115"/>
                      </a:lnTo>
                      <a:lnTo>
                        <a:pt x="182" y="1128"/>
                      </a:lnTo>
                      <a:lnTo>
                        <a:pt x="127" y="1137"/>
                      </a:lnTo>
                      <a:lnTo>
                        <a:pt x="66" y="1144"/>
                      </a:lnTo>
                      <a:lnTo>
                        <a:pt x="0" y="1149"/>
                      </a:lnTo>
                      <a:lnTo>
                        <a:pt x="1792" y="1149"/>
                      </a:lnTo>
                      <a:lnTo>
                        <a:pt x="1837" y="1149"/>
                      </a:lnTo>
                      <a:lnTo>
                        <a:pt x="3628" y="1149"/>
                      </a:lnTo>
                      <a:lnTo>
                        <a:pt x="3563" y="1144"/>
                      </a:lnTo>
                      <a:lnTo>
                        <a:pt x="3503" y="1137"/>
                      </a:lnTo>
                      <a:lnTo>
                        <a:pt x="3446" y="1128"/>
                      </a:lnTo>
                      <a:lnTo>
                        <a:pt x="3395" y="1115"/>
                      </a:lnTo>
                      <a:lnTo>
                        <a:pt x="3349" y="1100"/>
                      </a:lnTo>
                      <a:lnTo>
                        <a:pt x="3306" y="1081"/>
                      </a:lnTo>
                      <a:lnTo>
                        <a:pt x="3266" y="1062"/>
                      </a:lnTo>
                      <a:lnTo>
                        <a:pt x="3231" y="1039"/>
                      </a:lnTo>
                      <a:lnTo>
                        <a:pt x="3199" y="1014"/>
                      </a:lnTo>
                      <a:lnTo>
                        <a:pt x="3172" y="986"/>
                      </a:lnTo>
                      <a:lnTo>
                        <a:pt x="3146" y="958"/>
                      </a:lnTo>
                      <a:lnTo>
                        <a:pt x="3124" y="925"/>
                      </a:lnTo>
                      <a:lnTo>
                        <a:pt x="3104" y="892"/>
                      </a:lnTo>
                      <a:lnTo>
                        <a:pt x="3088" y="857"/>
                      </a:lnTo>
                      <a:lnTo>
                        <a:pt x="3074" y="820"/>
                      </a:lnTo>
                      <a:lnTo>
                        <a:pt x="3063" y="780"/>
                      </a:lnTo>
                      <a:lnTo>
                        <a:pt x="3053" y="740"/>
                      </a:lnTo>
                      <a:lnTo>
                        <a:pt x="3045" y="698"/>
                      </a:lnTo>
                      <a:lnTo>
                        <a:pt x="3040" y="654"/>
                      </a:lnTo>
                      <a:lnTo>
                        <a:pt x="3035" y="610"/>
                      </a:lnTo>
                      <a:lnTo>
                        <a:pt x="3031" y="564"/>
                      </a:lnTo>
                      <a:lnTo>
                        <a:pt x="3030" y="516"/>
                      </a:lnTo>
                      <a:lnTo>
                        <a:pt x="3029" y="468"/>
                      </a:lnTo>
                      <a:lnTo>
                        <a:pt x="3029" y="419"/>
                      </a:lnTo>
                      <a:lnTo>
                        <a:pt x="3030" y="317"/>
                      </a:lnTo>
                      <a:lnTo>
                        <a:pt x="3034" y="214"/>
                      </a:lnTo>
                      <a:lnTo>
                        <a:pt x="3036" y="108"/>
                      </a:lnTo>
                      <a:lnTo>
                        <a:pt x="3037" y="0"/>
                      </a:lnTo>
                      <a:close/>
                    </a:path>
                  </a:pathLst>
                </a:custGeom>
                <a:gradFill flip="none" rotWithShape="1">
                  <a:gsLst>
                    <a:gs pos="0">
                      <a:schemeClr val="bg1">
                        <a:lumMod val="75000"/>
                      </a:schemeClr>
                    </a:gs>
                    <a:gs pos="77000">
                      <a:schemeClr val="bg1">
                        <a:lumMod val="85000"/>
                      </a:schemeClr>
                    </a:gs>
                    <a:gs pos="37000">
                      <a:schemeClr val="bg1">
                        <a:lumMod val="85000"/>
                      </a:schemeClr>
                    </a:gs>
                    <a:gs pos="100000">
                      <a:schemeClr val="bg1">
                        <a:lumMod val="75000"/>
                      </a:schemeClr>
                    </a:gs>
                  </a:gsLst>
                  <a:lin ang="5400000" scaled="1"/>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94" name="Freeform 7">
                  <a:extLst>
                    <a:ext uri="{FF2B5EF4-FFF2-40B4-BE49-F238E27FC236}">
                      <a16:creationId xmlns:a16="http://schemas.microsoft.com/office/drawing/2014/main" id="{829EDCEE-D35D-454A-8894-224FBAB20459}"/>
                    </a:ext>
                  </a:extLst>
                </p:cNvPr>
                <p:cNvSpPr>
                  <a:spLocks/>
                </p:cNvSpPr>
                <p:nvPr/>
              </p:nvSpPr>
              <p:spPr bwMode="auto">
                <a:xfrm>
                  <a:off x="1769103" y="5908428"/>
                  <a:ext cx="1190442" cy="33717"/>
                </a:xfrm>
                <a:custGeom>
                  <a:avLst/>
                  <a:gdLst>
                    <a:gd name="T0" fmla="*/ 53 w 3673"/>
                    <a:gd name="T1" fmla="*/ 0 h 105"/>
                    <a:gd name="T2" fmla="*/ 3621 w 3673"/>
                    <a:gd name="T3" fmla="*/ 0 h 105"/>
                    <a:gd name="T4" fmla="*/ 3631 w 3673"/>
                    <a:gd name="T5" fmla="*/ 2 h 105"/>
                    <a:gd name="T6" fmla="*/ 3640 w 3673"/>
                    <a:gd name="T7" fmla="*/ 5 h 105"/>
                    <a:gd name="T8" fmla="*/ 3650 w 3673"/>
                    <a:gd name="T9" fmla="*/ 10 h 105"/>
                    <a:gd name="T10" fmla="*/ 3658 w 3673"/>
                    <a:gd name="T11" fmla="*/ 15 h 105"/>
                    <a:gd name="T12" fmla="*/ 3664 w 3673"/>
                    <a:gd name="T13" fmla="*/ 24 h 105"/>
                    <a:gd name="T14" fmla="*/ 3668 w 3673"/>
                    <a:gd name="T15" fmla="*/ 33 h 105"/>
                    <a:gd name="T16" fmla="*/ 3672 w 3673"/>
                    <a:gd name="T17" fmla="*/ 42 h 105"/>
                    <a:gd name="T18" fmla="*/ 3673 w 3673"/>
                    <a:gd name="T19" fmla="*/ 53 h 105"/>
                    <a:gd name="T20" fmla="*/ 3673 w 3673"/>
                    <a:gd name="T21" fmla="*/ 53 h 105"/>
                    <a:gd name="T22" fmla="*/ 3672 w 3673"/>
                    <a:gd name="T23" fmla="*/ 63 h 105"/>
                    <a:gd name="T24" fmla="*/ 3668 w 3673"/>
                    <a:gd name="T25" fmla="*/ 73 h 105"/>
                    <a:gd name="T26" fmla="*/ 3664 w 3673"/>
                    <a:gd name="T27" fmla="*/ 81 h 105"/>
                    <a:gd name="T28" fmla="*/ 3658 w 3673"/>
                    <a:gd name="T29" fmla="*/ 90 h 105"/>
                    <a:gd name="T30" fmla="*/ 3650 w 3673"/>
                    <a:gd name="T31" fmla="*/ 95 h 105"/>
                    <a:gd name="T32" fmla="*/ 3640 w 3673"/>
                    <a:gd name="T33" fmla="*/ 100 h 105"/>
                    <a:gd name="T34" fmla="*/ 3631 w 3673"/>
                    <a:gd name="T35" fmla="*/ 103 h 105"/>
                    <a:gd name="T36" fmla="*/ 3621 w 3673"/>
                    <a:gd name="T37" fmla="*/ 105 h 105"/>
                    <a:gd name="T38" fmla="*/ 53 w 3673"/>
                    <a:gd name="T39" fmla="*/ 105 h 105"/>
                    <a:gd name="T40" fmla="*/ 42 w 3673"/>
                    <a:gd name="T41" fmla="*/ 103 h 105"/>
                    <a:gd name="T42" fmla="*/ 32 w 3673"/>
                    <a:gd name="T43" fmla="*/ 100 h 105"/>
                    <a:gd name="T44" fmla="*/ 24 w 3673"/>
                    <a:gd name="T45" fmla="*/ 95 h 105"/>
                    <a:gd name="T46" fmla="*/ 16 w 3673"/>
                    <a:gd name="T47" fmla="*/ 90 h 105"/>
                    <a:gd name="T48" fmla="*/ 9 w 3673"/>
                    <a:gd name="T49" fmla="*/ 81 h 105"/>
                    <a:gd name="T50" fmla="*/ 4 w 3673"/>
                    <a:gd name="T51" fmla="*/ 73 h 105"/>
                    <a:gd name="T52" fmla="*/ 2 w 3673"/>
                    <a:gd name="T53" fmla="*/ 63 h 105"/>
                    <a:gd name="T54" fmla="*/ 0 w 3673"/>
                    <a:gd name="T55" fmla="*/ 53 h 105"/>
                    <a:gd name="T56" fmla="*/ 0 w 3673"/>
                    <a:gd name="T57" fmla="*/ 53 h 105"/>
                    <a:gd name="T58" fmla="*/ 2 w 3673"/>
                    <a:gd name="T59" fmla="*/ 42 h 105"/>
                    <a:gd name="T60" fmla="*/ 4 w 3673"/>
                    <a:gd name="T61" fmla="*/ 33 h 105"/>
                    <a:gd name="T62" fmla="*/ 9 w 3673"/>
                    <a:gd name="T63" fmla="*/ 24 h 105"/>
                    <a:gd name="T64" fmla="*/ 16 w 3673"/>
                    <a:gd name="T65" fmla="*/ 15 h 105"/>
                    <a:gd name="T66" fmla="*/ 24 w 3673"/>
                    <a:gd name="T67" fmla="*/ 10 h 105"/>
                    <a:gd name="T68" fmla="*/ 32 w 3673"/>
                    <a:gd name="T69" fmla="*/ 5 h 105"/>
                    <a:gd name="T70" fmla="*/ 42 w 3673"/>
                    <a:gd name="T71" fmla="*/ 2 h 105"/>
                    <a:gd name="T72" fmla="*/ 53 w 3673"/>
                    <a:gd name="T73" fmla="*/ 0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673" h="105">
                      <a:moveTo>
                        <a:pt x="53" y="0"/>
                      </a:moveTo>
                      <a:lnTo>
                        <a:pt x="3621" y="0"/>
                      </a:lnTo>
                      <a:lnTo>
                        <a:pt x="3631" y="2"/>
                      </a:lnTo>
                      <a:lnTo>
                        <a:pt x="3640" y="5"/>
                      </a:lnTo>
                      <a:lnTo>
                        <a:pt x="3650" y="10"/>
                      </a:lnTo>
                      <a:lnTo>
                        <a:pt x="3658" y="15"/>
                      </a:lnTo>
                      <a:lnTo>
                        <a:pt x="3664" y="24"/>
                      </a:lnTo>
                      <a:lnTo>
                        <a:pt x="3668" y="33"/>
                      </a:lnTo>
                      <a:lnTo>
                        <a:pt x="3672" y="42"/>
                      </a:lnTo>
                      <a:lnTo>
                        <a:pt x="3673" y="53"/>
                      </a:lnTo>
                      <a:lnTo>
                        <a:pt x="3673" y="53"/>
                      </a:lnTo>
                      <a:lnTo>
                        <a:pt x="3672" y="63"/>
                      </a:lnTo>
                      <a:lnTo>
                        <a:pt x="3668" y="73"/>
                      </a:lnTo>
                      <a:lnTo>
                        <a:pt x="3664" y="81"/>
                      </a:lnTo>
                      <a:lnTo>
                        <a:pt x="3658" y="90"/>
                      </a:lnTo>
                      <a:lnTo>
                        <a:pt x="3650" y="95"/>
                      </a:lnTo>
                      <a:lnTo>
                        <a:pt x="3640" y="100"/>
                      </a:lnTo>
                      <a:lnTo>
                        <a:pt x="3631" y="103"/>
                      </a:lnTo>
                      <a:lnTo>
                        <a:pt x="3621" y="105"/>
                      </a:lnTo>
                      <a:lnTo>
                        <a:pt x="53" y="105"/>
                      </a:lnTo>
                      <a:lnTo>
                        <a:pt x="42" y="103"/>
                      </a:lnTo>
                      <a:lnTo>
                        <a:pt x="32" y="100"/>
                      </a:lnTo>
                      <a:lnTo>
                        <a:pt x="24" y="95"/>
                      </a:lnTo>
                      <a:lnTo>
                        <a:pt x="16" y="90"/>
                      </a:lnTo>
                      <a:lnTo>
                        <a:pt x="9" y="81"/>
                      </a:lnTo>
                      <a:lnTo>
                        <a:pt x="4" y="73"/>
                      </a:lnTo>
                      <a:lnTo>
                        <a:pt x="2" y="63"/>
                      </a:lnTo>
                      <a:lnTo>
                        <a:pt x="0" y="53"/>
                      </a:lnTo>
                      <a:lnTo>
                        <a:pt x="0" y="53"/>
                      </a:lnTo>
                      <a:lnTo>
                        <a:pt x="2" y="42"/>
                      </a:lnTo>
                      <a:lnTo>
                        <a:pt x="4" y="33"/>
                      </a:lnTo>
                      <a:lnTo>
                        <a:pt x="9" y="24"/>
                      </a:lnTo>
                      <a:lnTo>
                        <a:pt x="16" y="15"/>
                      </a:lnTo>
                      <a:lnTo>
                        <a:pt x="24" y="10"/>
                      </a:lnTo>
                      <a:lnTo>
                        <a:pt x="32" y="5"/>
                      </a:lnTo>
                      <a:lnTo>
                        <a:pt x="42" y="2"/>
                      </a:lnTo>
                      <a:lnTo>
                        <a:pt x="53" y="0"/>
                      </a:lnTo>
                      <a:close/>
                    </a:path>
                  </a:pathLst>
                </a:custGeom>
                <a:gradFill>
                  <a:gsLst>
                    <a:gs pos="0">
                      <a:schemeClr val="bg1">
                        <a:lumMod val="65000"/>
                      </a:schemeClr>
                    </a:gs>
                    <a:gs pos="44000">
                      <a:schemeClr val="bg1">
                        <a:lumMod val="85000"/>
                      </a:schemeClr>
                    </a:gs>
                    <a:gs pos="100000">
                      <a:schemeClr val="bg1">
                        <a:lumMod val="65000"/>
                      </a:schemeClr>
                    </a:gs>
                  </a:gsLst>
                  <a:lin ang="5400000" scaled="1"/>
                </a:gradFill>
                <a:ln>
                  <a:noFill/>
                </a:ln>
              </p:spPr>
              <p:txBody>
                <a:bodyPr vert="horz" wrap="square" lIns="91440" tIns="45720" rIns="91440" bIns="45720" numCol="1" anchor="t" anchorCtr="0" compatLnSpc="1">
                  <a:prstTxWarp prst="textNoShape">
                    <a:avLst/>
                  </a:prstTxWarp>
                </a:bodyPr>
                <a:lstStyle/>
                <a:p>
                  <a:endParaRPr lang="en-US"/>
                </a:p>
              </p:txBody>
            </p:sp>
            <p:sp>
              <p:nvSpPr>
                <p:cNvPr id="95" name="Freeform 8">
                  <a:extLst>
                    <a:ext uri="{FF2B5EF4-FFF2-40B4-BE49-F238E27FC236}">
                      <a16:creationId xmlns:a16="http://schemas.microsoft.com/office/drawing/2014/main" id="{F900F208-211F-4208-841C-B1EA67827363}"/>
                    </a:ext>
                  </a:extLst>
                </p:cNvPr>
                <p:cNvSpPr>
                  <a:spLocks/>
                </p:cNvSpPr>
                <p:nvPr/>
              </p:nvSpPr>
              <p:spPr bwMode="auto">
                <a:xfrm>
                  <a:off x="631829" y="3155370"/>
                  <a:ext cx="3458504" cy="2397742"/>
                </a:xfrm>
                <a:custGeom>
                  <a:avLst/>
                  <a:gdLst>
                    <a:gd name="T0" fmla="*/ 10459 w 10666"/>
                    <a:gd name="T1" fmla="*/ 0 h 7397"/>
                    <a:gd name="T2" fmla="*/ 10500 w 10666"/>
                    <a:gd name="T3" fmla="*/ 5 h 7397"/>
                    <a:gd name="T4" fmla="*/ 10539 w 10666"/>
                    <a:gd name="T5" fmla="*/ 16 h 7397"/>
                    <a:gd name="T6" fmla="*/ 10575 w 10666"/>
                    <a:gd name="T7" fmla="*/ 36 h 7397"/>
                    <a:gd name="T8" fmla="*/ 10605 w 10666"/>
                    <a:gd name="T9" fmla="*/ 61 h 7397"/>
                    <a:gd name="T10" fmla="*/ 10630 w 10666"/>
                    <a:gd name="T11" fmla="*/ 91 h 7397"/>
                    <a:gd name="T12" fmla="*/ 10650 w 10666"/>
                    <a:gd name="T13" fmla="*/ 127 h 7397"/>
                    <a:gd name="T14" fmla="*/ 10661 w 10666"/>
                    <a:gd name="T15" fmla="*/ 166 h 7397"/>
                    <a:gd name="T16" fmla="*/ 10666 w 10666"/>
                    <a:gd name="T17" fmla="*/ 207 h 7397"/>
                    <a:gd name="T18" fmla="*/ 10665 w 10666"/>
                    <a:gd name="T19" fmla="*/ 7211 h 7397"/>
                    <a:gd name="T20" fmla="*/ 10657 w 10666"/>
                    <a:gd name="T21" fmla="*/ 7251 h 7397"/>
                    <a:gd name="T22" fmla="*/ 10641 w 10666"/>
                    <a:gd name="T23" fmla="*/ 7288 h 7397"/>
                    <a:gd name="T24" fmla="*/ 10619 w 10666"/>
                    <a:gd name="T25" fmla="*/ 7321 h 7397"/>
                    <a:gd name="T26" fmla="*/ 10591 w 10666"/>
                    <a:gd name="T27" fmla="*/ 7350 h 7397"/>
                    <a:gd name="T28" fmla="*/ 10557 w 10666"/>
                    <a:gd name="T29" fmla="*/ 7372 h 7397"/>
                    <a:gd name="T30" fmla="*/ 10520 w 10666"/>
                    <a:gd name="T31" fmla="*/ 7388 h 7397"/>
                    <a:gd name="T32" fmla="*/ 10480 w 10666"/>
                    <a:gd name="T33" fmla="*/ 7396 h 7397"/>
                    <a:gd name="T34" fmla="*/ 207 w 10666"/>
                    <a:gd name="T35" fmla="*/ 7397 h 7397"/>
                    <a:gd name="T36" fmla="*/ 165 w 10666"/>
                    <a:gd name="T37" fmla="*/ 7393 h 7397"/>
                    <a:gd name="T38" fmla="*/ 126 w 10666"/>
                    <a:gd name="T39" fmla="*/ 7381 h 7397"/>
                    <a:gd name="T40" fmla="*/ 91 w 10666"/>
                    <a:gd name="T41" fmla="*/ 7361 h 7397"/>
                    <a:gd name="T42" fmla="*/ 60 w 10666"/>
                    <a:gd name="T43" fmla="*/ 7336 h 7397"/>
                    <a:gd name="T44" fmla="*/ 34 w 10666"/>
                    <a:gd name="T45" fmla="*/ 7306 h 7397"/>
                    <a:gd name="T46" fmla="*/ 16 w 10666"/>
                    <a:gd name="T47" fmla="*/ 7270 h 7397"/>
                    <a:gd name="T48" fmla="*/ 3 w 10666"/>
                    <a:gd name="T49" fmla="*/ 7232 h 7397"/>
                    <a:gd name="T50" fmla="*/ 0 w 10666"/>
                    <a:gd name="T51" fmla="*/ 7190 h 7397"/>
                    <a:gd name="T52" fmla="*/ 1 w 10666"/>
                    <a:gd name="T53" fmla="*/ 186 h 7397"/>
                    <a:gd name="T54" fmla="*/ 9 w 10666"/>
                    <a:gd name="T55" fmla="*/ 146 h 7397"/>
                    <a:gd name="T56" fmla="*/ 24 w 10666"/>
                    <a:gd name="T57" fmla="*/ 109 h 7397"/>
                    <a:gd name="T58" fmla="*/ 47 w 10666"/>
                    <a:gd name="T59" fmla="*/ 75 h 7397"/>
                    <a:gd name="T60" fmla="*/ 75 w 10666"/>
                    <a:gd name="T61" fmla="*/ 47 h 7397"/>
                    <a:gd name="T62" fmla="*/ 108 w 10666"/>
                    <a:gd name="T63" fmla="*/ 25 h 7397"/>
                    <a:gd name="T64" fmla="*/ 146 w 10666"/>
                    <a:gd name="T65" fmla="*/ 9 h 7397"/>
                    <a:gd name="T66" fmla="*/ 186 w 10666"/>
                    <a:gd name="T67" fmla="*/ 1 h 7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666" h="7397">
                      <a:moveTo>
                        <a:pt x="207" y="0"/>
                      </a:moveTo>
                      <a:lnTo>
                        <a:pt x="10459" y="0"/>
                      </a:lnTo>
                      <a:lnTo>
                        <a:pt x="10480" y="1"/>
                      </a:lnTo>
                      <a:lnTo>
                        <a:pt x="10500" y="5"/>
                      </a:lnTo>
                      <a:lnTo>
                        <a:pt x="10520" y="9"/>
                      </a:lnTo>
                      <a:lnTo>
                        <a:pt x="10539" y="16"/>
                      </a:lnTo>
                      <a:lnTo>
                        <a:pt x="10557" y="25"/>
                      </a:lnTo>
                      <a:lnTo>
                        <a:pt x="10575" y="36"/>
                      </a:lnTo>
                      <a:lnTo>
                        <a:pt x="10591" y="47"/>
                      </a:lnTo>
                      <a:lnTo>
                        <a:pt x="10605" y="61"/>
                      </a:lnTo>
                      <a:lnTo>
                        <a:pt x="10619" y="75"/>
                      </a:lnTo>
                      <a:lnTo>
                        <a:pt x="10630" y="91"/>
                      </a:lnTo>
                      <a:lnTo>
                        <a:pt x="10641" y="109"/>
                      </a:lnTo>
                      <a:lnTo>
                        <a:pt x="10650" y="127"/>
                      </a:lnTo>
                      <a:lnTo>
                        <a:pt x="10657" y="146"/>
                      </a:lnTo>
                      <a:lnTo>
                        <a:pt x="10661" y="166"/>
                      </a:lnTo>
                      <a:lnTo>
                        <a:pt x="10665" y="186"/>
                      </a:lnTo>
                      <a:lnTo>
                        <a:pt x="10666" y="207"/>
                      </a:lnTo>
                      <a:lnTo>
                        <a:pt x="10666" y="7190"/>
                      </a:lnTo>
                      <a:lnTo>
                        <a:pt x="10665" y="7211"/>
                      </a:lnTo>
                      <a:lnTo>
                        <a:pt x="10661" y="7232"/>
                      </a:lnTo>
                      <a:lnTo>
                        <a:pt x="10657" y="7251"/>
                      </a:lnTo>
                      <a:lnTo>
                        <a:pt x="10650" y="7270"/>
                      </a:lnTo>
                      <a:lnTo>
                        <a:pt x="10641" y="7288"/>
                      </a:lnTo>
                      <a:lnTo>
                        <a:pt x="10630" y="7306"/>
                      </a:lnTo>
                      <a:lnTo>
                        <a:pt x="10619" y="7321"/>
                      </a:lnTo>
                      <a:lnTo>
                        <a:pt x="10605" y="7336"/>
                      </a:lnTo>
                      <a:lnTo>
                        <a:pt x="10591" y="7350"/>
                      </a:lnTo>
                      <a:lnTo>
                        <a:pt x="10575" y="7361"/>
                      </a:lnTo>
                      <a:lnTo>
                        <a:pt x="10557" y="7372"/>
                      </a:lnTo>
                      <a:lnTo>
                        <a:pt x="10539" y="7381"/>
                      </a:lnTo>
                      <a:lnTo>
                        <a:pt x="10520" y="7388"/>
                      </a:lnTo>
                      <a:lnTo>
                        <a:pt x="10500" y="7393"/>
                      </a:lnTo>
                      <a:lnTo>
                        <a:pt x="10480" y="7396"/>
                      </a:lnTo>
                      <a:lnTo>
                        <a:pt x="10459" y="7397"/>
                      </a:lnTo>
                      <a:lnTo>
                        <a:pt x="207" y="7397"/>
                      </a:lnTo>
                      <a:lnTo>
                        <a:pt x="186" y="7396"/>
                      </a:lnTo>
                      <a:lnTo>
                        <a:pt x="165" y="7393"/>
                      </a:lnTo>
                      <a:lnTo>
                        <a:pt x="146" y="7388"/>
                      </a:lnTo>
                      <a:lnTo>
                        <a:pt x="126" y="7381"/>
                      </a:lnTo>
                      <a:lnTo>
                        <a:pt x="108" y="7372"/>
                      </a:lnTo>
                      <a:lnTo>
                        <a:pt x="91" y="7361"/>
                      </a:lnTo>
                      <a:lnTo>
                        <a:pt x="75" y="7350"/>
                      </a:lnTo>
                      <a:lnTo>
                        <a:pt x="60" y="7336"/>
                      </a:lnTo>
                      <a:lnTo>
                        <a:pt x="47" y="7321"/>
                      </a:lnTo>
                      <a:lnTo>
                        <a:pt x="34" y="7306"/>
                      </a:lnTo>
                      <a:lnTo>
                        <a:pt x="24" y="7288"/>
                      </a:lnTo>
                      <a:lnTo>
                        <a:pt x="16" y="7270"/>
                      </a:lnTo>
                      <a:lnTo>
                        <a:pt x="9" y="7251"/>
                      </a:lnTo>
                      <a:lnTo>
                        <a:pt x="3" y="7232"/>
                      </a:lnTo>
                      <a:lnTo>
                        <a:pt x="1" y="7211"/>
                      </a:lnTo>
                      <a:lnTo>
                        <a:pt x="0" y="7190"/>
                      </a:lnTo>
                      <a:lnTo>
                        <a:pt x="0" y="207"/>
                      </a:lnTo>
                      <a:lnTo>
                        <a:pt x="1" y="186"/>
                      </a:lnTo>
                      <a:lnTo>
                        <a:pt x="3" y="166"/>
                      </a:lnTo>
                      <a:lnTo>
                        <a:pt x="9" y="146"/>
                      </a:lnTo>
                      <a:lnTo>
                        <a:pt x="16" y="127"/>
                      </a:lnTo>
                      <a:lnTo>
                        <a:pt x="24" y="109"/>
                      </a:lnTo>
                      <a:lnTo>
                        <a:pt x="34" y="91"/>
                      </a:lnTo>
                      <a:lnTo>
                        <a:pt x="47" y="75"/>
                      </a:lnTo>
                      <a:lnTo>
                        <a:pt x="60" y="61"/>
                      </a:lnTo>
                      <a:lnTo>
                        <a:pt x="75" y="47"/>
                      </a:lnTo>
                      <a:lnTo>
                        <a:pt x="91" y="36"/>
                      </a:lnTo>
                      <a:lnTo>
                        <a:pt x="108" y="25"/>
                      </a:lnTo>
                      <a:lnTo>
                        <a:pt x="126" y="16"/>
                      </a:lnTo>
                      <a:lnTo>
                        <a:pt x="146" y="9"/>
                      </a:lnTo>
                      <a:lnTo>
                        <a:pt x="165" y="5"/>
                      </a:lnTo>
                      <a:lnTo>
                        <a:pt x="186" y="1"/>
                      </a:lnTo>
                      <a:lnTo>
                        <a:pt x="207" y="0"/>
                      </a:lnTo>
                      <a:close/>
                    </a:path>
                  </a:pathLst>
                </a:custGeom>
                <a:gradFill flip="none" rotWithShape="1">
                  <a:gsLst>
                    <a:gs pos="0">
                      <a:schemeClr val="bg1">
                        <a:lumMod val="75000"/>
                        <a:tint val="66000"/>
                        <a:satMod val="160000"/>
                      </a:schemeClr>
                    </a:gs>
                    <a:gs pos="50000">
                      <a:schemeClr val="bg1">
                        <a:lumMod val="75000"/>
                        <a:tint val="44500"/>
                        <a:satMod val="160000"/>
                      </a:schemeClr>
                    </a:gs>
                    <a:gs pos="100000">
                      <a:schemeClr val="bg1">
                        <a:lumMod val="75000"/>
                        <a:tint val="23500"/>
                        <a:satMod val="160000"/>
                      </a:schemeClr>
                    </a:gs>
                  </a:gsLst>
                  <a:lin ang="16200000" scaled="1"/>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96" name="Freeform 9">
                  <a:extLst>
                    <a:ext uri="{FF2B5EF4-FFF2-40B4-BE49-F238E27FC236}">
                      <a16:creationId xmlns:a16="http://schemas.microsoft.com/office/drawing/2014/main" id="{A9461FF8-5697-487E-861D-F6B168F90C00}"/>
                    </a:ext>
                  </a:extLst>
                </p:cNvPr>
                <p:cNvSpPr>
                  <a:spLocks/>
                </p:cNvSpPr>
                <p:nvPr/>
              </p:nvSpPr>
              <p:spPr bwMode="auto">
                <a:xfrm>
                  <a:off x="631829" y="3155370"/>
                  <a:ext cx="3458504" cy="2086515"/>
                </a:xfrm>
                <a:custGeom>
                  <a:avLst/>
                  <a:gdLst>
                    <a:gd name="T0" fmla="*/ 207 w 10666"/>
                    <a:gd name="T1" fmla="*/ 0 h 6436"/>
                    <a:gd name="T2" fmla="*/ 10459 w 10666"/>
                    <a:gd name="T3" fmla="*/ 0 h 6436"/>
                    <a:gd name="T4" fmla="*/ 10480 w 10666"/>
                    <a:gd name="T5" fmla="*/ 1 h 6436"/>
                    <a:gd name="T6" fmla="*/ 10500 w 10666"/>
                    <a:gd name="T7" fmla="*/ 5 h 6436"/>
                    <a:gd name="T8" fmla="*/ 10520 w 10666"/>
                    <a:gd name="T9" fmla="*/ 9 h 6436"/>
                    <a:gd name="T10" fmla="*/ 10539 w 10666"/>
                    <a:gd name="T11" fmla="*/ 16 h 6436"/>
                    <a:gd name="T12" fmla="*/ 10557 w 10666"/>
                    <a:gd name="T13" fmla="*/ 25 h 6436"/>
                    <a:gd name="T14" fmla="*/ 10575 w 10666"/>
                    <a:gd name="T15" fmla="*/ 36 h 6436"/>
                    <a:gd name="T16" fmla="*/ 10591 w 10666"/>
                    <a:gd name="T17" fmla="*/ 47 h 6436"/>
                    <a:gd name="T18" fmla="*/ 10605 w 10666"/>
                    <a:gd name="T19" fmla="*/ 61 h 6436"/>
                    <a:gd name="T20" fmla="*/ 10619 w 10666"/>
                    <a:gd name="T21" fmla="*/ 75 h 6436"/>
                    <a:gd name="T22" fmla="*/ 10630 w 10666"/>
                    <a:gd name="T23" fmla="*/ 91 h 6436"/>
                    <a:gd name="T24" fmla="*/ 10641 w 10666"/>
                    <a:gd name="T25" fmla="*/ 109 h 6436"/>
                    <a:gd name="T26" fmla="*/ 10650 w 10666"/>
                    <a:gd name="T27" fmla="*/ 127 h 6436"/>
                    <a:gd name="T28" fmla="*/ 10657 w 10666"/>
                    <a:gd name="T29" fmla="*/ 146 h 6436"/>
                    <a:gd name="T30" fmla="*/ 10661 w 10666"/>
                    <a:gd name="T31" fmla="*/ 166 h 6436"/>
                    <a:gd name="T32" fmla="*/ 10665 w 10666"/>
                    <a:gd name="T33" fmla="*/ 186 h 6436"/>
                    <a:gd name="T34" fmla="*/ 10666 w 10666"/>
                    <a:gd name="T35" fmla="*/ 207 h 6436"/>
                    <a:gd name="T36" fmla="*/ 10666 w 10666"/>
                    <a:gd name="T37" fmla="*/ 6436 h 6436"/>
                    <a:gd name="T38" fmla="*/ 0 w 10666"/>
                    <a:gd name="T39" fmla="*/ 6436 h 6436"/>
                    <a:gd name="T40" fmla="*/ 0 w 10666"/>
                    <a:gd name="T41" fmla="*/ 207 h 6436"/>
                    <a:gd name="T42" fmla="*/ 1 w 10666"/>
                    <a:gd name="T43" fmla="*/ 186 h 6436"/>
                    <a:gd name="T44" fmla="*/ 3 w 10666"/>
                    <a:gd name="T45" fmla="*/ 166 h 6436"/>
                    <a:gd name="T46" fmla="*/ 9 w 10666"/>
                    <a:gd name="T47" fmla="*/ 146 h 6436"/>
                    <a:gd name="T48" fmla="*/ 16 w 10666"/>
                    <a:gd name="T49" fmla="*/ 127 h 6436"/>
                    <a:gd name="T50" fmla="*/ 24 w 10666"/>
                    <a:gd name="T51" fmla="*/ 109 h 6436"/>
                    <a:gd name="T52" fmla="*/ 34 w 10666"/>
                    <a:gd name="T53" fmla="*/ 91 h 6436"/>
                    <a:gd name="T54" fmla="*/ 47 w 10666"/>
                    <a:gd name="T55" fmla="*/ 75 h 6436"/>
                    <a:gd name="T56" fmla="*/ 60 w 10666"/>
                    <a:gd name="T57" fmla="*/ 61 h 6436"/>
                    <a:gd name="T58" fmla="*/ 75 w 10666"/>
                    <a:gd name="T59" fmla="*/ 47 h 6436"/>
                    <a:gd name="T60" fmla="*/ 91 w 10666"/>
                    <a:gd name="T61" fmla="*/ 36 h 6436"/>
                    <a:gd name="T62" fmla="*/ 108 w 10666"/>
                    <a:gd name="T63" fmla="*/ 25 h 6436"/>
                    <a:gd name="T64" fmla="*/ 126 w 10666"/>
                    <a:gd name="T65" fmla="*/ 16 h 6436"/>
                    <a:gd name="T66" fmla="*/ 146 w 10666"/>
                    <a:gd name="T67" fmla="*/ 9 h 6436"/>
                    <a:gd name="T68" fmla="*/ 165 w 10666"/>
                    <a:gd name="T69" fmla="*/ 5 h 6436"/>
                    <a:gd name="T70" fmla="*/ 186 w 10666"/>
                    <a:gd name="T71" fmla="*/ 1 h 6436"/>
                    <a:gd name="T72" fmla="*/ 207 w 10666"/>
                    <a:gd name="T73" fmla="*/ 0 h 6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666" h="6436">
                      <a:moveTo>
                        <a:pt x="207" y="0"/>
                      </a:moveTo>
                      <a:lnTo>
                        <a:pt x="10459" y="0"/>
                      </a:lnTo>
                      <a:lnTo>
                        <a:pt x="10480" y="1"/>
                      </a:lnTo>
                      <a:lnTo>
                        <a:pt x="10500" y="5"/>
                      </a:lnTo>
                      <a:lnTo>
                        <a:pt x="10520" y="9"/>
                      </a:lnTo>
                      <a:lnTo>
                        <a:pt x="10539" y="16"/>
                      </a:lnTo>
                      <a:lnTo>
                        <a:pt x="10557" y="25"/>
                      </a:lnTo>
                      <a:lnTo>
                        <a:pt x="10575" y="36"/>
                      </a:lnTo>
                      <a:lnTo>
                        <a:pt x="10591" y="47"/>
                      </a:lnTo>
                      <a:lnTo>
                        <a:pt x="10605" y="61"/>
                      </a:lnTo>
                      <a:lnTo>
                        <a:pt x="10619" y="75"/>
                      </a:lnTo>
                      <a:lnTo>
                        <a:pt x="10630" y="91"/>
                      </a:lnTo>
                      <a:lnTo>
                        <a:pt x="10641" y="109"/>
                      </a:lnTo>
                      <a:lnTo>
                        <a:pt x="10650" y="127"/>
                      </a:lnTo>
                      <a:lnTo>
                        <a:pt x="10657" y="146"/>
                      </a:lnTo>
                      <a:lnTo>
                        <a:pt x="10661" y="166"/>
                      </a:lnTo>
                      <a:lnTo>
                        <a:pt x="10665" y="186"/>
                      </a:lnTo>
                      <a:lnTo>
                        <a:pt x="10666" y="207"/>
                      </a:lnTo>
                      <a:lnTo>
                        <a:pt x="10666" y="6436"/>
                      </a:lnTo>
                      <a:lnTo>
                        <a:pt x="0" y="6436"/>
                      </a:lnTo>
                      <a:lnTo>
                        <a:pt x="0" y="207"/>
                      </a:lnTo>
                      <a:lnTo>
                        <a:pt x="1" y="186"/>
                      </a:lnTo>
                      <a:lnTo>
                        <a:pt x="3" y="166"/>
                      </a:lnTo>
                      <a:lnTo>
                        <a:pt x="9" y="146"/>
                      </a:lnTo>
                      <a:lnTo>
                        <a:pt x="16" y="127"/>
                      </a:lnTo>
                      <a:lnTo>
                        <a:pt x="24" y="109"/>
                      </a:lnTo>
                      <a:lnTo>
                        <a:pt x="34" y="91"/>
                      </a:lnTo>
                      <a:lnTo>
                        <a:pt x="47" y="75"/>
                      </a:lnTo>
                      <a:lnTo>
                        <a:pt x="60" y="61"/>
                      </a:lnTo>
                      <a:lnTo>
                        <a:pt x="75" y="47"/>
                      </a:lnTo>
                      <a:lnTo>
                        <a:pt x="91" y="36"/>
                      </a:lnTo>
                      <a:lnTo>
                        <a:pt x="108" y="25"/>
                      </a:lnTo>
                      <a:lnTo>
                        <a:pt x="126" y="16"/>
                      </a:lnTo>
                      <a:lnTo>
                        <a:pt x="146" y="9"/>
                      </a:lnTo>
                      <a:lnTo>
                        <a:pt x="165" y="5"/>
                      </a:lnTo>
                      <a:lnTo>
                        <a:pt x="186" y="1"/>
                      </a:lnTo>
                      <a:lnTo>
                        <a:pt x="207" y="0"/>
                      </a:lnTo>
                      <a:close/>
                    </a:path>
                  </a:pathLst>
                </a:custGeom>
                <a:solidFill>
                  <a:schemeClr val="tx1">
                    <a:lumMod val="95000"/>
                    <a:lumOff val="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7" name="Rectangle 10">
                  <a:extLst>
                    <a:ext uri="{FF2B5EF4-FFF2-40B4-BE49-F238E27FC236}">
                      <a16:creationId xmlns:a16="http://schemas.microsoft.com/office/drawing/2014/main" id="{EFE50B74-6F1D-45FB-AC97-3413CEA749E9}"/>
                    </a:ext>
                  </a:extLst>
                </p:cNvPr>
                <p:cNvSpPr>
                  <a:spLocks noChangeArrowheads="1"/>
                </p:cNvSpPr>
                <p:nvPr/>
              </p:nvSpPr>
              <p:spPr bwMode="auto">
                <a:xfrm>
                  <a:off x="758913" y="3290235"/>
                  <a:ext cx="3205633" cy="1816786"/>
                </a:xfrm>
                <a:prstGeom prst="rect">
                  <a:avLst/>
                </a:pr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8" name="Rectangle 11">
                  <a:extLst>
                    <a:ext uri="{FF2B5EF4-FFF2-40B4-BE49-F238E27FC236}">
                      <a16:creationId xmlns:a16="http://schemas.microsoft.com/office/drawing/2014/main" id="{37D10538-242E-490E-8498-8669FBA73FD7}"/>
                    </a:ext>
                  </a:extLst>
                </p:cNvPr>
                <p:cNvSpPr>
                  <a:spLocks noChangeArrowheads="1"/>
                </p:cNvSpPr>
                <p:nvPr/>
              </p:nvSpPr>
              <p:spPr bwMode="auto">
                <a:xfrm>
                  <a:off x="758913" y="3290235"/>
                  <a:ext cx="3205633" cy="33717"/>
                </a:xfrm>
                <a:prstGeom prst="rect">
                  <a:avLst/>
                </a:pr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9" name="Freeform 12">
                  <a:extLst>
                    <a:ext uri="{FF2B5EF4-FFF2-40B4-BE49-F238E27FC236}">
                      <a16:creationId xmlns:a16="http://schemas.microsoft.com/office/drawing/2014/main" id="{CD7DC2AA-A00B-4AD6-9282-818A8FD59227}"/>
                    </a:ext>
                  </a:extLst>
                </p:cNvPr>
                <p:cNvSpPr>
                  <a:spLocks/>
                </p:cNvSpPr>
                <p:nvPr/>
              </p:nvSpPr>
              <p:spPr bwMode="auto">
                <a:xfrm>
                  <a:off x="1595333" y="5052556"/>
                  <a:ext cx="1531494" cy="54465"/>
                </a:xfrm>
                <a:custGeom>
                  <a:avLst/>
                  <a:gdLst>
                    <a:gd name="T0" fmla="*/ 112 w 4724"/>
                    <a:gd name="T1" fmla="*/ 0 h 169"/>
                    <a:gd name="T2" fmla="*/ 4569 w 4724"/>
                    <a:gd name="T3" fmla="*/ 0 h 169"/>
                    <a:gd name="T4" fmla="*/ 4724 w 4724"/>
                    <a:gd name="T5" fmla="*/ 169 h 169"/>
                    <a:gd name="T6" fmla="*/ 0 w 4724"/>
                    <a:gd name="T7" fmla="*/ 169 h 169"/>
                    <a:gd name="T8" fmla="*/ 112 w 4724"/>
                    <a:gd name="T9" fmla="*/ 0 h 169"/>
                  </a:gdLst>
                  <a:ahLst/>
                  <a:cxnLst>
                    <a:cxn ang="0">
                      <a:pos x="T0" y="T1"/>
                    </a:cxn>
                    <a:cxn ang="0">
                      <a:pos x="T2" y="T3"/>
                    </a:cxn>
                    <a:cxn ang="0">
                      <a:pos x="T4" y="T5"/>
                    </a:cxn>
                    <a:cxn ang="0">
                      <a:pos x="T6" y="T7"/>
                    </a:cxn>
                    <a:cxn ang="0">
                      <a:pos x="T8" y="T9"/>
                    </a:cxn>
                  </a:cxnLst>
                  <a:rect l="0" t="0" r="r" b="b"/>
                  <a:pathLst>
                    <a:path w="4724" h="169">
                      <a:moveTo>
                        <a:pt x="112" y="0"/>
                      </a:moveTo>
                      <a:lnTo>
                        <a:pt x="4569" y="0"/>
                      </a:lnTo>
                      <a:lnTo>
                        <a:pt x="4724" y="169"/>
                      </a:lnTo>
                      <a:lnTo>
                        <a:pt x="0" y="169"/>
                      </a:lnTo>
                      <a:lnTo>
                        <a:pt x="112" y="0"/>
                      </a:lnTo>
                      <a:close/>
                    </a:path>
                  </a:pathLst>
                </a:custGeom>
                <a:solidFill>
                  <a:srgbClr val="BDBF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Freeform 24">
                  <a:extLst>
                    <a:ext uri="{FF2B5EF4-FFF2-40B4-BE49-F238E27FC236}">
                      <a16:creationId xmlns:a16="http://schemas.microsoft.com/office/drawing/2014/main" id="{1F00E3CA-68F5-48AF-96AA-8E748B88EE85}"/>
                    </a:ext>
                  </a:extLst>
                </p:cNvPr>
                <p:cNvSpPr>
                  <a:spLocks/>
                </p:cNvSpPr>
                <p:nvPr/>
              </p:nvSpPr>
              <p:spPr bwMode="auto">
                <a:xfrm>
                  <a:off x="2189259" y="3155370"/>
                  <a:ext cx="1901074" cy="2045019"/>
                </a:xfrm>
                <a:custGeom>
                  <a:avLst/>
                  <a:gdLst>
                    <a:gd name="T0" fmla="*/ 3815 w 5865"/>
                    <a:gd name="T1" fmla="*/ 0 h 6311"/>
                    <a:gd name="T2" fmla="*/ 5660 w 5865"/>
                    <a:gd name="T3" fmla="*/ 0 h 6311"/>
                    <a:gd name="T4" fmla="*/ 5681 w 5865"/>
                    <a:gd name="T5" fmla="*/ 1 h 6311"/>
                    <a:gd name="T6" fmla="*/ 5702 w 5865"/>
                    <a:gd name="T7" fmla="*/ 4 h 6311"/>
                    <a:gd name="T8" fmla="*/ 5721 w 5865"/>
                    <a:gd name="T9" fmla="*/ 9 h 6311"/>
                    <a:gd name="T10" fmla="*/ 5740 w 5865"/>
                    <a:gd name="T11" fmla="*/ 16 h 6311"/>
                    <a:gd name="T12" fmla="*/ 5758 w 5865"/>
                    <a:gd name="T13" fmla="*/ 24 h 6311"/>
                    <a:gd name="T14" fmla="*/ 5775 w 5865"/>
                    <a:gd name="T15" fmla="*/ 34 h 6311"/>
                    <a:gd name="T16" fmla="*/ 5791 w 5865"/>
                    <a:gd name="T17" fmla="*/ 46 h 6311"/>
                    <a:gd name="T18" fmla="*/ 5805 w 5865"/>
                    <a:gd name="T19" fmla="*/ 60 h 6311"/>
                    <a:gd name="T20" fmla="*/ 5819 w 5865"/>
                    <a:gd name="T21" fmla="*/ 74 h 6311"/>
                    <a:gd name="T22" fmla="*/ 5830 w 5865"/>
                    <a:gd name="T23" fmla="*/ 90 h 6311"/>
                    <a:gd name="T24" fmla="*/ 5841 w 5865"/>
                    <a:gd name="T25" fmla="*/ 106 h 6311"/>
                    <a:gd name="T26" fmla="*/ 5849 w 5865"/>
                    <a:gd name="T27" fmla="*/ 125 h 6311"/>
                    <a:gd name="T28" fmla="*/ 5856 w 5865"/>
                    <a:gd name="T29" fmla="*/ 143 h 6311"/>
                    <a:gd name="T30" fmla="*/ 5861 w 5865"/>
                    <a:gd name="T31" fmla="*/ 163 h 6311"/>
                    <a:gd name="T32" fmla="*/ 5864 w 5865"/>
                    <a:gd name="T33" fmla="*/ 182 h 6311"/>
                    <a:gd name="T34" fmla="*/ 5865 w 5865"/>
                    <a:gd name="T35" fmla="*/ 203 h 6311"/>
                    <a:gd name="T36" fmla="*/ 5865 w 5865"/>
                    <a:gd name="T37" fmla="*/ 6311 h 6311"/>
                    <a:gd name="T38" fmla="*/ 0 w 5865"/>
                    <a:gd name="T39" fmla="*/ 6311 h 6311"/>
                    <a:gd name="T40" fmla="*/ 3815 w 5865"/>
                    <a:gd name="T41" fmla="*/ 0 h 6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865" h="6311">
                      <a:moveTo>
                        <a:pt x="3815" y="0"/>
                      </a:moveTo>
                      <a:lnTo>
                        <a:pt x="5660" y="0"/>
                      </a:lnTo>
                      <a:lnTo>
                        <a:pt x="5681" y="1"/>
                      </a:lnTo>
                      <a:lnTo>
                        <a:pt x="5702" y="4"/>
                      </a:lnTo>
                      <a:lnTo>
                        <a:pt x="5721" y="9"/>
                      </a:lnTo>
                      <a:lnTo>
                        <a:pt x="5740" y="16"/>
                      </a:lnTo>
                      <a:lnTo>
                        <a:pt x="5758" y="24"/>
                      </a:lnTo>
                      <a:lnTo>
                        <a:pt x="5775" y="34"/>
                      </a:lnTo>
                      <a:lnTo>
                        <a:pt x="5791" y="46"/>
                      </a:lnTo>
                      <a:lnTo>
                        <a:pt x="5805" y="60"/>
                      </a:lnTo>
                      <a:lnTo>
                        <a:pt x="5819" y="74"/>
                      </a:lnTo>
                      <a:lnTo>
                        <a:pt x="5830" y="90"/>
                      </a:lnTo>
                      <a:lnTo>
                        <a:pt x="5841" y="106"/>
                      </a:lnTo>
                      <a:lnTo>
                        <a:pt x="5849" y="125"/>
                      </a:lnTo>
                      <a:lnTo>
                        <a:pt x="5856" y="143"/>
                      </a:lnTo>
                      <a:lnTo>
                        <a:pt x="5861" y="163"/>
                      </a:lnTo>
                      <a:lnTo>
                        <a:pt x="5864" y="182"/>
                      </a:lnTo>
                      <a:lnTo>
                        <a:pt x="5865" y="203"/>
                      </a:lnTo>
                      <a:lnTo>
                        <a:pt x="5865" y="6311"/>
                      </a:lnTo>
                      <a:lnTo>
                        <a:pt x="0" y="6311"/>
                      </a:lnTo>
                      <a:lnTo>
                        <a:pt x="3815" y="0"/>
                      </a:lnTo>
                      <a:close/>
                    </a:path>
                  </a:pathLst>
                </a:custGeom>
                <a:gradFill>
                  <a:gsLst>
                    <a:gs pos="0">
                      <a:schemeClr val="bg1">
                        <a:alpha val="36000"/>
                      </a:schemeClr>
                    </a:gs>
                    <a:gs pos="50000">
                      <a:schemeClr val="bg1">
                        <a:alpha val="13000"/>
                      </a:schemeClr>
                    </a:gs>
                    <a:gs pos="100000">
                      <a:schemeClr val="accent1">
                        <a:tint val="23500"/>
                        <a:satMod val="160000"/>
                        <a:alpha val="0"/>
                      </a:schemeClr>
                    </a:gs>
                  </a:gsLst>
                  <a:lin ang="5400000" scaled="0"/>
                </a:gradFill>
                <a:ln>
                  <a:noFill/>
                </a:ln>
              </p:spPr>
              <p:txBody>
                <a:bodyPr vert="horz" wrap="square" lIns="91440" tIns="45720" rIns="91440" bIns="45720" numCol="1" anchor="t" anchorCtr="0" compatLnSpc="1">
                  <a:prstTxWarp prst="textNoShape">
                    <a:avLst/>
                  </a:prstTxWarp>
                </a:bodyPr>
                <a:lstStyle/>
                <a:p>
                  <a:endParaRPr lang="en-US"/>
                </a:p>
              </p:txBody>
            </p:sp>
          </p:grpSp>
          <p:pic>
            <p:nvPicPr>
              <p:cNvPr id="83" name="圖片 82">
                <a:extLst>
                  <a:ext uri="{FF2B5EF4-FFF2-40B4-BE49-F238E27FC236}">
                    <a16:creationId xmlns:a16="http://schemas.microsoft.com/office/drawing/2014/main" id="{C6EED34D-5403-4941-A2DE-9D9238D6D4D9}"/>
                  </a:ext>
                </a:extLst>
              </p:cNvPr>
              <p:cNvPicPr>
                <a:picLocks noChangeAspect="1"/>
              </p:cNvPicPr>
              <p:nvPr/>
            </p:nvPicPr>
            <p:blipFill>
              <a:blip r:embed="rId14"/>
              <a:stretch>
                <a:fillRect/>
              </a:stretch>
            </p:blipFill>
            <p:spPr>
              <a:xfrm rot="279732">
                <a:off x="2220078" y="3854469"/>
                <a:ext cx="490192" cy="224730"/>
              </a:xfrm>
              <a:prstGeom prst="rect">
                <a:avLst/>
              </a:prstGeom>
            </p:spPr>
          </p:pic>
          <p:grpSp>
            <p:nvGrpSpPr>
              <p:cNvPr id="84" name="Google Shape;16526;p77">
                <a:extLst>
                  <a:ext uri="{FF2B5EF4-FFF2-40B4-BE49-F238E27FC236}">
                    <a16:creationId xmlns:a16="http://schemas.microsoft.com/office/drawing/2014/main" id="{2B6EA350-416F-48E9-93A2-408F5725D5DE}"/>
                  </a:ext>
                </a:extLst>
              </p:cNvPr>
              <p:cNvGrpSpPr/>
              <p:nvPr/>
            </p:nvGrpSpPr>
            <p:grpSpPr>
              <a:xfrm>
                <a:off x="3687201" y="4629924"/>
                <a:ext cx="207582" cy="359594"/>
                <a:chOff x="2656082" y="2287427"/>
                <a:chExt cx="207582" cy="359594"/>
              </a:xfrm>
              <a:solidFill>
                <a:schemeClr val="tx2">
                  <a:lumMod val="50000"/>
                </a:schemeClr>
              </a:solidFill>
            </p:grpSpPr>
            <p:sp>
              <p:nvSpPr>
                <p:cNvPr id="89" name="Google Shape;16527;p77">
                  <a:extLst>
                    <a:ext uri="{FF2B5EF4-FFF2-40B4-BE49-F238E27FC236}">
                      <a16:creationId xmlns:a16="http://schemas.microsoft.com/office/drawing/2014/main" id="{1C799160-1F5E-4494-8752-EC177C7D8984}"/>
                    </a:ext>
                  </a:extLst>
                </p:cNvPr>
                <p:cNvSpPr/>
                <p:nvPr/>
              </p:nvSpPr>
              <p:spPr>
                <a:xfrm>
                  <a:off x="2656082" y="2287427"/>
                  <a:ext cx="207582" cy="359594"/>
                </a:xfrm>
                <a:custGeom>
                  <a:avLst/>
                  <a:gdLst/>
                  <a:ahLst/>
                  <a:cxnLst/>
                  <a:rect l="l" t="t" r="r" b="b"/>
                  <a:pathLst>
                    <a:path w="6537" h="11324" extrusionOk="0">
                      <a:moveTo>
                        <a:pt x="5704" y="334"/>
                      </a:moveTo>
                      <a:cubicBezTo>
                        <a:pt x="5965" y="334"/>
                        <a:pt x="6192" y="561"/>
                        <a:pt x="6192" y="834"/>
                      </a:cubicBezTo>
                      <a:lnTo>
                        <a:pt x="6192" y="1323"/>
                      </a:lnTo>
                      <a:lnTo>
                        <a:pt x="346" y="1323"/>
                      </a:lnTo>
                      <a:lnTo>
                        <a:pt x="346" y="834"/>
                      </a:lnTo>
                      <a:cubicBezTo>
                        <a:pt x="346" y="561"/>
                        <a:pt x="560" y="334"/>
                        <a:pt x="834" y="334"/>
                      </a:cubicBezTo>
                      <a:close/>
                      <a:moveTo>
                        <a:pt x="6192" y="1644"/>
                      </a:moveTo>
                      <a:lnTo>
                        <a:pt x="6192" y="8990"/>
                      </a:lnTo>
                      <a:lnTo>
                        <a:pt x="1501" y="8990"/>
                      </a:lnTo>
                      <a:cubicBezTo>
                        <a:pt x="1405" y="8990"/>
                        <a:pt x="1334" y="9062"/>
                        <a:pt x="1334" y="9145"/>
                      </a:cubicBezTo>
                      <a:cubicBezTo>
                        <a:pt x="1334" y="9240"/>
                        <a:pt x="1405" y="9312"/>
                        <a:pt x="1501" y="9312"/>
                      </a:cubicBezTo>
                      <a:lnTo>
                        <a:pt x="6192" y="9312"/>
                      </a:lnTo>
                      <a:lnTo>
                        <a:pt x="6192" y="10478"/>
                      </a:lnTo>
                      <a:cubicBezTo>
                        <a:pt x="6192" y="10740"/>
                        <a:pt x="5965" y="10967"/>
                        <a:pt x="5704" y="10967"/>
                      </a:cubicBezTo>
                      <a:lnTo>
                        <a:pt x="834" y="10967"/>
                      </a:lnTo>
                      <a:cubicBezTo>
                        <a:pt x="560" y="10967"/>
                        <a:pt x="346" y="10740"/>
                        <a:pt x="346" y="10478"/>
                      </a:cubicBezTo>
                      <a:lnTo>
                        <a:pt x="346" y="9312"/>
                      </a:lnTo>
                      <a:lnTo>
                        <a:pt x="834" y="9312"/>
                      </a:lnTo>
                      <a:cubicBezTo>
                        <a:pt x="917" y="9312"/>
                        <a:pt x="1001" y="9240"/>
                        <a:pt x="1001" y="9145"/>
                      </a:cubicBezTo>
                      <a:cubicBezTo>
                        <a:pt x="1001" y="9062"/>
                        <a:pt x="917" y="8990"/>
                        <a:pt x="834" y="8990"/>
                      </a:cubicBezTo>
                      <a:lnTo>
                        <a:pt x="346" y="8990"/>
                      </a:lnTo>
                      <a:lnTo>
                        <a:pt x="346" y="1644"/>
                      </a:lnTo>
                      <a:close/>
                      <a:moveTo>
                        <a:pt x="834" y="1"/>
                      </a:moveTo>
                      <a:cubicBezTo>
                        <a:pt x="370" y="1"/>
                        <a:pt x="0" y="370"/>
                        <a:pt x="0" y="834"/>
                      </a:cubicBezTo>
                      <a:lnTo>
                        <a:pt x="0" y="10490"/>
                      </a:lnTo>
                      <a:cubicBezTo>
                        <a:pt x="0" y="10955"/>
                        <a:pt x="370" y="11324"/>
                        <a:pt x="834" y="11324"/>
                      </a:cubicBezTo>
                      <a:lnTo>
                        <a:pt x="5704" y="11324"/>
                      </a:lnTo>
                      <a:cubicBezTo>
                        <a:pt x="6156" y="11324"/>
                        <a:pt x="6537" y="10955"/>
                        <a:pt x="6537" y="10490"/>
                      </a:cubicBezTo>
                      <a:lnTo>
                        <a:pt x="6537" y="834"/>
                      </a:lnTo>
                      <a:cubicBezTo>
                        <a:pt x="6513" y="370"/>
                        <a:pt x="6144" y="1"/>
                        <a:pt x="5704" y="1"/>
                      </a:cubicBezTo>
                      <a:close/>
                    </a:path>
                  </a:pathLst>
                </a:custGeom>
                <a:grpFill/>
                <a:ln w="28575">
                  <a:solidFill>
                    <a:srgbClr val="24406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16528;p77">
                  <a:extLst>
                    <a:ext uri="{FF2B5EF4-FFF2-40B4-BE49-F238E27FC236}">
                      <a16:creationId xmlns:a16="http://schemas.microsoft.com/office/drawing/2014/main" id="{0913E939-1DE6-43FC-8AC2-8176E323B142}"/>
                    </a:ext>
                  </a:extLst>
                </p:cNvPr>
                <p:cNvSpPr/>
                <p:nvPr/>
              </p:nvSpPr>
              <p:spPr>
                <a:xfrm>
                  <a:off x="2754395" y="2308608"/>
                  <a:ext cx="31787" cy="10257"/>
                </a:xfrm>
                <a:custGeom>
                  <a:avLst/>
                  <a:gdLst/>
                  <a:ahLst/>
                  <a:cxnLst/>
                  <a:rect l="l" t="t" r="r" b="b"/>
                  <a:pathLst>
                    <a:path w="1001" h="323" extrusionOk="0">
                      <a:moveTo>
                        <a:pt x="167" y="1"/>
                      </a:moveTo>
                      <a:cubicBezTo>
                        <a:pt x="72" y="1"/>
                        <a:pt x="0" y="72"/>
                        <a:pt x="0" y="167"/>
                      </a:cubicBezTo>
                      <a:cubicBezTo>
                        <a:pt x="0" y="251"/>
                        <a:pt x="72" y="322"/>
                        <a:pt x="167" y="322"/>
                      </a:cubicBezTo>
                      <a:lnTo>
                        <a:pt x="834" y="322"/>
                      </a:lnTo>
                      <a:cubicBezTo>
                        <a:pt x="917" y="322"/>
                        <a:pt x="1000" y="251"/>
                        <a:pt x="1000" y="167"/>
                      </a:cubicBezTo>
                      <a:cubicBezTo>
                        <a:pt x="1000" y="72"/>
                        <a:pt x="917" y="1"/>
                        <a:pt x="834" y="1"/>
                      </a:cubicBezTo>
                      <a:close/>
                    </a:path>
                  </a:pathLst>
                </a:custGeom>
                <a:grpFill/>
                <a:ln w="28575">
                  <a:solidFill>
                    <a:srgbClr val="24406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16529;p77">
                  <a:extLst>
                    <a:ext uri="{FF2B5EF4-FFF2-40B4-BE49-F238E27FC236}">
                      <a16:creationId xmlns:a16="http://schemas.microsoft.com/office/drawing/2014/main" id="{99D5EB30-1250-4D62-9DAA-486197327368}"/>
                    </a:ext>
                  </a:extLst>
                </p:cNvPr>
                <p:cNvSpPr/>
                <p:nvPr/>
              </p:nvSpPr>
              <p:spPr>
                <a:xfrm>
                  <a:off x="2743789" y="2594053"/>
                  <a:ext cx="31406" cy="31056"/>
                </a:xfrm>
                <a:custGeom>
                  <a:avLst/>
                  <a:gdLst/>
                  <a:ahLst/>
                  <a:cxnLst/>
                  <a:rect l="l" t="t" r="r" b="b"/>
                  <a:pathLst>
                    <a:path w="989" h="978" extrusionOk="0">
                      <a:moveTo>
                        <a:pt x="501" y="322"/>
                      </a:moveTo>
                      <a:cubicBezTo>
                        <a:pt x="584" y="322"/>
                        <a:pt x="656" y="406"/>
                        <a:pt x="656" y="489"/>
                      </a:cubicBezTo>
                      <a:cubicBezTo>
                        <a:pt x="656" y="584"/>
                        <a:pt x="584" y="656"/>
                        <a:pt x="501" y="656"/>
                      </a:cubicBezTo>
                      <a:cubicBezTo>
                        <a:pt x="406" y="656"/>
                        <a:pt x="334" y="584"/>
                        <a:pt x="334" y="489"/>
                      </a:cubicBezTo>
                      <a:cubicBezTo>
                        <a:pt x="334" y="406"/>
                        <a:pt x="406" y="322"/>
                        <a:pt x="501" y="322"/>
                      </a:cubicBezTo>
                      <a:close/>
                      <a:moveTo>
                        <a:pt x="501" y="1"/>
                      </a:moveTo>
                      <a:cubicBezTo>
                        <a:pt x="227" y="1"/>
                        <a:pt x="1" y="227"/>
                        <a:pt x="1" y="489"/>
                      </a:cubicBezTo>
                      <a:cubicBezTo>
                        <a:pt x="1" y="763"/>
                        <a:pt x="227" y="977"/>
                        <a:pt x="501" y="977"/>
                      </a:cubicBezTo>
                      <a:cubicBezTo>
                        <a:pt x="763" y="977"/>
                        <a:pt x="989" y="763"/>
                        <a:pt x="989" y="489"/>
                      </a:cubicBezTo>
                      <a:cubicBezTo>
                        <a:pt x="989" y="227"/>
                        <a:pt x="775" y="1"/>
                        <a:pt x="501" y="1"/>
                      </a:cubicBezTo>
                      <a:close/>
                    </a:path>
                  </a:pathLst>
                </a:custGeom>
                <a:grpFill/>
                <a:ln w="28575">
                  <a:solidFill>
                    <a:srgbClr val="24406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16530;p77">
                  <a:extLst>
                    <a:ext uri="{FF2B5EF4-FFF2-40B4-BE49-F238E27FC236}">
                      <a16:creationId xmlns:a16="http://schemas.microsoft.com/office/drawing/2014/main" id="{EBE0E44F-D1E7-4498-9BE1-8FDCDC80B1E6}"/>
                    </a:ext>
                  </a:extLst>
                </p:cNvPr>
                <p:cNvSpPr/>
                <p:nvPr/>
              </p:nvSpPr>
              <p:spPr>
                <a:xfrm>
                  <a:off x="2733596" y="2308608"/>
                  <a:ext cx="10225" cy="10257"/>
                </a:xfrm>
                <a:custGeom>
                  <a:avLst/>
                  <a:gdLst/>
                  <a:ahLst/>
                  <a:cxnLst/>
                  <a:rect l="l" t="t" r="r" b="b"/>
                  <a:pathLst>
                    <a:path w="322" h="323" extrusionOk="0">
                      <a:moveTo>
                        <a:pt x="155" y="1"/>
                      </a:moveTo>
                      <a:cubicBezTo>
                        <a:pt x="72" y="1"/>
                        <a:pt x="0" y="72"/>
                        <a:pt x="0" y="167"/>
                      </a:cubicBezTo>
                      <a:cubicBezTo>
                        <a:pt x="0" y="251"/>
                        <a:pt x="72" y="322"/>
                        <a:pt x="155" y="322"/>
                      </a:cubicBezTo>
                      <a:cubicBezTo>
                        <a:pt x="250" y="322"/>
                        <a:pt x="322" y="251"/>
                        <a:pt x="322" y="167"/>
                      </a:cubicBezTo>
                      <a:cubicBezTo>
                        <a:pt x="322" y="72"/>
                        <a:pt x="250" y="1"/>
                        <a:pt x="155" y="1"/>
                      </a:cubicBezTo>
                      <a:close/>
                    </a:path>
                  </a:pathLst>
                </a:custGeom>
                <a:grpFill/>
                <a:ln w="28575">
                  <a:solidFill>
                    <a:srgbClr val="24406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5" name="Google Shape;17053;p78">
                <a:extLst>
                  <a:ext uri="{FF2B5EF4-FFF2-40B4-BE49-F238E27FC236}">
                    <a16:creationId xmlns:a16="http://schemas.microsoft.com/office/drawing/2014/main" id="{45067EF8-191B-4627-9496-475E9839B081}"/>
                  </a:ext>
                </a:extLst>
              </p:cNvPr>
              <p:cNvGrpSpPr/>
              <p:nvPr/>
            </p:nvGrpSpPr>
            <p:grpSpPr>
              <a:xfrm>
                <a:off x="2497942" y="4682124"/>
                <a:ext cx="399812" cy="306477"/>
                <a:chOff x="2567841" y="1994124"/>
                <a:chExt cx="399812" cy="306477"/>
              </a:xfrm>
            </p:grpSpPr>
            <p:sp>
              <p:nvSpPr>
                <p:cNvPr id="86" name="Google Shape;17054;p78">
                  <a:extLst>
                    <a:ext uri="{FF2B5EF4-FFF2-40B4-BE49-F238E27FC236}">
                      <a16:creationId xmlns:a16="http://schemas.microsoft.com/office/drawing/2014/main" id="{384E1354-3269-46F9-A157-ADAEDE048A41}"/>
                    </a:ext>
                  </a:extLst>
                </p:cNvPr>
                <p:cNvSpPr/>
                <p:nvPr/>
              </p:nvSpPr>
              <p:spPr>
                <a:xfrm>
                  <a:off x="2567841" y="1994124"/>
                  <a:ext cx="399812" cy="306477"/>
                </a:xfrm>
                <a:custGeom>
                  <a:avLst/>
                  <a:gdLst/>
                  <a:ahLst/>
                  <a:cxnLst/>
                  <a:rect l="l" t="t" r="r" b="b"/>
                  <a:pathLst>
                    <a:path w="12551" h="9621" extrusionOk="0">
                      <a:moveTo>
                        <a:pt x="11157" y="346"/>
                      </a:moveTo>
                      <a:lnTo>
                        <a:pt x="11157" y="6584"/>
                      </a:lnTo>
                      <a:lnTo>
                        <a:pt x="1334" y="6584"/>
                      </a:lnTo>
                      <a:lnTo>
                        <a:pt x="1334" y="346"/>
                      </a:lnTo>
                      <a:close/>
                      <a:moveTo>
                        <a:pt x="7442" y="7930"/>
                      </a:moveTo>
                      <a:lnTo>
                        <a:pt x="7621" y="8561"/>
                      </a:lnTo>
                      <a:lnTo>
                        <a:pt x="4859" y="8561"/>
                      </a:lnTo>
                      <a:lnTo>
                        <a:pt x="5037" y="7930"/>
                      </a:lnTo>
                      <a:close/>
                      <a:moveTo>
                        <a:pt x="11217" y="6954"/>
                      </a:moveTo>
                      <a:lnTo>
                        <a:pt x="12038" y="8561"/>
                      </a:lnTo>
                      <a:lnTo>
                        <a:pt x="7990" y="8561"/>
                      </a:lnTo>
                      <a:lnTo>
                        <a:pt x="7776" y="7835"/>
                      </a:lnTo>
                      <a:cubicBezTo>
                        <a:pt x="7740" y="7680"/>
                        <a:pt x="7597" y="7573"/>
                        <a:pt x="7454" y="7573"/>
                      </a:cubicBezTo>
                      <a:lnTo>
                        <a:pt x="5013" y="7573"/>
                      </a:lnTo>
                      <a:cubicBezTo>
                        <a:pt x="4859" y="7573"/>
                        <a:pt x="4716" y="7680"/>
                        <a:pt x="4680" y="7835"/>
                      </a:cubicBezTo>
                      <a:lnTo>
                        <a:pt x="4478" y="8561"/>
                      </a:lnTo>
                      <a:lnTo>
                        <a:pt x="430" y="8561"/>
                      </a:lnTo>
                      <a:lnTo>
                        <a:pt x="1263" y="6954"/>
                      </a:lnTo>
                      <a:close/>
                      <a:moveTo>
                        <a:pt x="12157" y="8930"/>
                      </a:moveTo>
                      <a:lnTo>
                        <a:pt x="12157" y="9216"/>
                      </a:lnTo>
                      <a:lnTo>
                        <a:pt x="12169" y="9216"/>
                      </a:lnTo>
                      <a:cubicBezTo>
                        <a:pt x="12169" y="9239"/>
                        <a:pt x="12145" y="9275"/>
                        <a:pt x="12110" y="9275"/>
                      </a:cubicBezTo>
                      <a:lnTo>
                        <a:pt x="382" y="9275"/>
                      </a:lnTo>
                      <a:cubicBezTo>
                        <a:pt x="346" y="9275"/>
                        <a:pt x="322" y="9239"/>
                        <a:pt x="322" y="9216"/>
                      </a:cubicBezTo>
                      <a:lnTo>
                        <a:pt x="322" y="8930"/>
                      </a:lnTo>
                      <a:close/>
                      <a:moveTo>
                        <a:pt x="1334" y="0"/>
                      </a:moveTo>
                      <a:cubicBezTo>
                        <a:pt x="1144" y="0"/>
                        <a:pt x="977" y="167"/>
                        <a:pt x="977" y="357"/>
                      </a:cubicBezTo>
                      <a:lnTo>
                        <a:pt x="977" y="6739"/>
                      </a:lnTo>
                      <a:lnTo>
                        <a:pt x="1" y="8680"/>
                      </a:lnTo>
                      <a:lnTo>
                        <a:pt x="1" y="8692"/>
                      </a:lnTo>
                      <a:lnTo>
                        <a:pt x="1" y="8704"/>
                      </a:lnTo>
                      <a:lnTo>
                        <a:pt x="1" y="8728"/>
                      </a:lnTo>
                      <a:lnTo>
                        <a:pt x="1" y="8739"/>
                      </a:lnTo>
                      <a:lnTo>
                        <a:pt x="1" y="9204"/>
                      </a:lnTo>
                      <a:cubicBezTo>
                        <a:pt x="1" y="9442"/>
                        <a:pt x="191" y="9620"/>
                        <a:pt x="406" y="9620"/>
                      </a:cubicBezTo>
                      <a:lnTo>
                        <a:pt x="12133" y="9620"/>
                      </a:lnTo>
                      <a:cubicBezTo>
                        <a:pt x="12371" y="9620"/>
                        <a:pt x="12550" y="9418"/>
                        <a:pt x="12550" y="9204"/>
                      </a:cubicBezTo>
                      <a:lnTo>
                        <a:pt x="12526" y="8739"/>
                      </a:lnTo>
                      <a:lnTo>
                        <a:pt x="12526" y="8704"/>
                      </a:lnTo>
                      <a:lnTo>
                        <a:pt x="12526" y="8692"/>
                      </a:lnTo>
                      <a:lnTo>
                        <a:pt x="12526" y="8680"/>
                      </a:lnTo>
                      <a:lnTo>
                        <a:pt x="11550" y="6739"/>
                      </a:lnTo>
                      <a:lnTo>
                        <a:pt x="11550" y="357"/>
                      </a:lnTo>
                      <a:cubicBezTo>
                        <a:pt x="11550" y="167"/>
                        <a:pt x="11383" y="0"/>
                        <a:pt x="11193" y="0"/>
                      </a:cubicBezTo>
                      <a:close/>
                    </a:path>
                  </a:pathLst>
                </a:custGeom>
                <a:solidFill>
                  <a:srgbClr val="657E93"/>
                </a:solidFill>
                <a:ln>
                  <a:solidFill>
                    <a:srgbClr val="00206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17055;p78">
                  <a:extLst>
                    <a:ext uri="{FF2B5EF4-FFF2-40B4-BE49-F238E27FC236}">
                      <a16:creationId xmlns:a16="http://schemas.microsoft.com/office/drawing/2014/main" id="{BA351759-2A7A-4A87-9058-94813105085E}"/>
                    </a:ext>
                  </a:extLst>
                </p:cNvPr>
                <p:cNvSpPr/>
                <p:nvPr/>
              </p:nvSpPr>
              <p:spPr>
                <a:xfrm>
                  <a:off x="2623237" y="2113963"/>
                  <a:ext cx="287523" cy="77025"/>
                </a:xfrm>
                <a:custGeom>
                  <a:avLst/>
                  <a:gdLst/>
                  <a:ahLst/>
                  <a:cxnLst/>
                  <a:rect l="l" t="t" r="r" b="b"/>
                  <a:pathLst>
                    <a:path w="9026" h="2418" extrusionOk="0">
                      <a:moveTo>
                        <a:pt x="179" y="1"/>
                      </a:moveTo>
                      <a:cubicBezTo>
                        <a:pt x="72" y="1"/>
                        <a:pt x="0" y="96"/>
                        <a:pt x="0" y="179"/>
                      </a:cubicBezTo>
                      <a:lnTo>
                        <a:pt x="0" y="2132"/>
                      </a:lnTo>
                      <a:cubicBezTo>
                        <a:pt x="0" y="2299"/>
                        <a:pt x="131" y="2418"/>
                        <a:pt x="274" y="2418"/>
                      </a:cubicBezTo>
                      <a:lnTo>
                        <a:pt x="8727" y="2418"/>
                      </a:lnTo>
                      <a:cubicBezTo>
                        <a:pt x="8894" y="2418"/>
                        <a:pt x="9013" y="2287"/>
                        <a:pt x="9013" y="2132"/>
                      </a:cubicBezTo>
                      <a:lnTo>
                        <a:pt x="9013" y="179"/>
                      </a:lnTo>
                      <a:cubicBezTo>
                        <a:pt x="9025" y="96"/>
                        <a:pt x="8942" y="1"/>
                        <a:pt x="8835" y="1"/>
                      </a:cubicBezTo>
                      <a:cubicBezTo>
                        <a:pt x="8727" y="1"/>
                        <a:pt x="8656" y="96"/>
                        <a:pt x="8656" y="179"/>
                      </a:cubicBezTo>
                      <a:lnTo>
                        <a:pt x="8656" y="2049"/>
                      </a:lnTo>
                      <a:lnTo>
                        <a:pt x="357" y="2049"/>
                      </a:lnTo>
                      <a:lnTo>
                        <a:pt x="357" y="179"/>
                      </a:lnTo>
                      <a:cubicBezTo>
                        <a:pt x="357" y="84"/>
                        <a:pt x="262" y="1"/>
                        <a:pt x="179" y="1"/>
                      </a:cubicBezTo>
                      <a:close/>
                    </a:path>
                  </a:pathLst>
                </a:custGeom>
                <a:solidFill>
                  <a:srgbClr val="657E93"/>
                </a:solidFill>
                <a:ln>
                  <a:solidFill>
                    <a:srgbClr val="00206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17056;p78">
                  <a:extLst>
                    <a:ext uri="{FF2B5EF4-FFF2-40B4-BE49-F238E27FC236}">
                      <a16:creationId xmlns:a16="http://schemas.microsoft.com/office/drawing/2014/main" id="{488DF3DA-E4E3-4134-9A22-4BC7C6396D4B}"/>
                    </a:ext>
                  </a:extLst>
                </p:cNvPr>
                <p:cNvSpPr/>
                <p:nvPr/>
              </p:nvSpPr>
              <p:spPr>
                <a:xfrm>
                  <a:off x="2623237" y="2017251"/>
                  <a:ext cx="287523" cy="77025"/>
                </a:xfrm>
                <a:custGeom>
                  <a:avLst/>
                  <a:gdLst/>
                  <a:ahLst/>
                  <a:cxnLst/>
                  <a:rect l="l" t="t" r="r" b="b"/>
                  <a:pathLst>
                    <a:path w="9026" h="2418" extrusionOk="0">
                      <a:moveTo>
                        <a:pt x="286" y="1"/>
                      </a:moveTo>
                      <a:cubicBezTo>
                        <a:pt x="119" y="1"/>
                        <a:pt x="0" y="143"/>
                        <a:pt x="0" y="286"/>
                      </a:cubicBezTo>
                      <a:lnTo>
                        <a:pt x="0" y="2239"/>
                      </a:lnTo>
                      <a:cubicBezTo>
                        <a:pt x="0" y="2346"/>
                        <a:pt x="84" y="2418"/>
                        <a:pt x="179" y="2418"/>
                      </a:cubicBezTo>
                      <a:cubicBezTo>
                        <a:pt x="286" y="2418"/>
                        <a:pt x="357" y="2322"/>
                        <a:pt x="357" y="2239"/>
                      </a:cubicBezTo>
                      <a:lnTo>
                        <a:pt x="357" y="382"/>
                      </a:lnTo>
                      <a:lnTo>
                        <a:pt x="8656" y="382"/>
                      </a:lnTo>
                      <a:lnTo>
                        <a:pt x="8656" y="2239"/>
                      </a:lnTo>
                      <a:cubicBezTo>
                        <a:pt x="8656" y="2346"/>
                        <a:pt x="8751" y="2418"/>
                        <a:pt x="8835" y="2418"/>
                      </a:cubicBezTo>
                      <a:cubicBezTo>
                        <a:pt x="8942" y="2418"/>
                        <a:pt x="9013" y="2322"/>
                        <a:pt x="9013" y="2239"/>
                      </a:cubicBezTo>
                      <a:lnTo>
                        <a:pt x="9013" y="286"/>
                      </a:lnTo>
                      <a:cubicBezTo>
                        <a:pt x="9025" y="143"/>
                        <a:pt x="8894" y="1"/>
                        <a:pt x="8727" y="1"/>
                      </a:cubicBezTo>
                      <a:close/>
                    </a:path>
                  </a:pathLst>
                </a:custGeom>
                <a:solidFill>
                  <a:srgbClr val="657E93"/>
                </a:solidFill>
                <a:ln>
                  <a:solidFill>
                    <a:srgbClr val="002060"/>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49" name="object 48">
              <a:extLst>
                <a:ext uri="{FF2B5EF4-FFF2-40B4-BE49-F238E27FC236}">
                  <a16:creationId xmlns:a16="http://schemas.microsoft.com/office/drawing/2014/main" id="{75D7C008-BCA5-4F56-B7C6-52B198A019FD}"/>
                </a:ext>
              </a:extLst>
            </p:cNvPr>
            <p:cNvSpPr txBox="1"/>
            <p:nvPr/>
          </p:nvSpPr>
          <p:spPr>
            <a:xfrm>
              <a:off x="5882467" y="3991853"/>
              <a:ext cx="733005" cy="236993"/>
            </a:xfrm>
            <a:prstGeom prst="rect">
              <a:avLst/>
            </a:prstGeom>
          </p:spPr>
          <p:txBody>
            <a:bodyPr vert="horz" wrap="square" lIns="0" tIns="12700" rIns="0" bIns="0" rtlCol="0">
              <a:spAutoFit/>
            </a:bodyPr>
            <a:lstStyle/>
            <a:p>
              <a:pPr marL="12700">
                <a:spcBef>
                  <a:spcPts val="100"/>
                </a:spcBef>
              </a:pPr>
              <a:r>
                <a:rPr lang="zh-TW" altLang="en-US" sz="1400" b="1" dirty="0">
                  <a:solidFill>
                    <a:srgbClr val="FF0000"/>
                  </a:solidFill>
                  <a:latin typeface="微軟正黑體" panose="020B0604030504040204" pitchFamily="34" charset="-120"/>
                  <a:ea typeface="微軟正黑體" panose="020B0604030504040204" pitchFamily="34" charset="-120"/>
                  <a:cs typeface="Arial Rounded MT Bold"/>
                </a:rPr>
                <a:t>戰情中心</a:t>
              </a:r>
              <a:endParaRPr sz="1400" b="1" dirty="0">
                <a:solidFill>
                  <a:srgbClr val="FF0000"/>
                </a:solidFill>
                <a:latin typeface="微軟正黑體" panose="020B0604030504040204" pitchFamily="34" charset="-120"/>
                <a:ea typeface="微軟正黑體" panose="020B0604030504040204" pitchFamily="34" charset="-120"/>
                <a:cs typeface="Arial Rounded MT Bold"/>
              </a:endParaRPr>
            </a:p>
          </p:txBody>
        </p:sp>
        <p:grpSp>
          <p:nvGrpSpPr>
            <p:cNvPr id="50" name="Google Shape;2853;p48">
              <a:extLst>
                <a:ext uri="{FF2B5EF4-FFF2-40B4-BE49-F238E27FC236}">
                  <a16:creationId xmlns:a16="http://schemas.microsoft.com/office/drawing/2014/main" id="{12AF116C-C634-403F-B5D5-A3FEA791BFA3}"/>
                </a:ext>
              </a:extLst>
            </p:cNvPr>
            <p:cNvGrpSpPr/>
            <p:nvPr/>
          </p:nvGrpSpPr>
          <p:grpSpPr>
            <a:xfrm>
              <a:off x="5751555" y="3549268"/>
              <a:ext cx="430666" cy="364527"/>
              <a:chOff x="5208285" y="1516290"/>
              <a:chExt cx="458667" cy="430106"/>
            </a:xfrm>
          </p:grpSpPr>
          <p:sp>
            <p:nvSpPr>
              <p:cNvPr id="73" name="Google Shape;2854;p48">
                <a:extLst>
                  <a:ext uri="{FF2B5EF4-FFF2-40B4-BE49-F238E27FC236}">
                    <a16:creationId xmlns:a16="http://schemas.microsoft.com/office/drawing/2014/main" id="{14F10764-E9F8-45BE-9BA4-0E771382B33F}"/>
                  </a:ext>
                </a:extLst>
              </p:cNvPr>
              <p:cNvSpPr/>
              <p:nvPr/>
            </p:nvSpPr>
            <p:spPr>
              <a:xfrm>
                <a:off x="5428518" y="1820818"/>
                <a:ext cx="18203" cy="17921"/>
              </a:xfrm>
              <a:custGeom>
                <a:avLst/>
                <a:gdLst/>
                <a:ahLst/>
                <a:cxnLst/>
                <a:rect l="l" t="t" r="r" b="b"/>
                <a:pathLst>
                  <a:path w="840" h="827" extrusionOk="0">
                    <a:moveTo>
                      <a:pt x="427" y="1"/>
                    </a:moveTo>
                    <a:cubicBezTo>
                      <a:pt x="187" y="1"/>
                      <a:pt x="1" y="187"/>
                      <a:pt x="1" y="413"/>
                    </a:cubicBezTo>
                    <a:cubicBezTo>
                      <a:pt x="1" y="640"/>
                      <a:pt x="187" y="827"/>
                      <a:pt x="427" y="827"/>
                    </a:cubicBezTo>
                    <a:cubicBezTo>
                      <a:pt x="653" y="827"/>
                      <a:pt x="839" y="640"/>
                      <a:pt x="839" y="413"/>
                    </a:cubicBezTo>
                    <a:cubicBezTo>
                      <a:pt x="839" y="187"/>
                      <a:pt x="653" y="1"/>
                      <a:pt x="427" y="1"/>
                    </a:cubicBezTo>
                    <a:close/>
                  </a:path>
                </a:pathLst>
              </a:custGeom>
              <a:solidFill>
                <a:schemeClr val="lt1"/>
              </a:solidFill>
              <a:ln>
                <a:solidFill>
                  <a:schemeClr val="accent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2855;p48">
                <a:extLst>
                  <a:ext uri="{FF2B5EF4-FFF2-40B4-BE49-F238E27FC236}">
                    <a16:creationId xmlns:a16="http://schemas.microsoft.com/office/drawing/2014/main" id="{C52ABDCB-E9DA-43CB-BDD4-EE76D9E4CD25}"/>
                  </a:ext>
                </a:extLst>
              </p:cNvPr>
              <p:cNvSpPr/>
              <p:nvPr/>
            </p:nvSpPr>
            <p:spPr>
              <a:xfrm>
                <a:off x="5208285" y="1516290"/>
                <a:ext cx="458667" cy="430106"/>
              </a:xfrm>
              <a:custGeom>
                <a:avLst/>
                <a:gdLst/>
                <a:ahLst/>
                <a:cxnLst/>
                <a:rect l="l" t="t" r="r" b="b"/>
                <a:pathLst>
                  <a:path w="21166" h="19848" extrusionOk="0">
                    <a:moveTo>
                      <a:pt x="17196" y="827"/>
                    </a:moveTo>
                    <a:cubicBezTo>
                      <a:pt x="17422" y="827"/>
                      <a:pt x="17609" y="1013"/>
                      <a:pt x="17609" y="1240"/>
                    </a:cubicBezTo>
                    <a:lnTo>
                      <a:pt x="17609" y="2478"/>
                    </a:lnTo>
                    <a:lnTo>
                      <a:pt x="826" y="2478"/>
                    </a:lnTo>
                    <a:lnTo>
                      <a:pt x="826" y="1240"/>
                    </a:lnTo>
                    <a:cubicBezTo>
                      <a:pt x="826" y="1013"/>
                      <a:pt x="1012" y="827"/>
                      <a:pt x="1239" y="827"/>
                    </a:cubicBezTo>
                    <a:close/>
                    <a:moveTo>
                      <a:pt x="17609" y="3304"/>
                    </a:moveTo>
                    <a:lnTo>
                      <a:pt x="17609" y="4956"/>
                    </a:lnTo>
                    <a:lnTo>
                      <a:pt x="826" y="4956"/>
                    </a:lnTo>
                    <a:lnTo>
                      <a:pt x="826" y="3304"/>
                    </a:lnTo>
                    <a:close/>
                    <a:moveTo>
                      <a:pt x="17609" y="5782"/>
                    </a:moveTo>
                    <a:lnTo>
                      <a:pt x="17609" y="7433"/>
                    </a:lnTo>
                    <a:lnTo>
                      <a:pt x="3969" y="7433"/>
                    </a:lnTo>
                    <a:cubicBezTo>
                      <a:pt x="3277" y="7433"/>
                      <a:pt x="2731" y="7993"/>
                      <a:pt x="2731" y="8685"/>
                    </a:cubicBezTo>
                    <a:lnTo>
                      <a:pt x="2731" y="11576"/>
                    </a:lnTo>
                    <a:lnTo>
                      <a:pt x="1239" y="11576"/>
                    </a:lnTo>
                    <a:cubicBezTo>
                      <a:pt x="1012" y="11576"/>
                      <a:pt x="826" y="11390"/>
                      <a:pt x="826" y="11163"/>
                    </a:cubicBezTo>
                    <a:lnTo>
                      <a:pt x="826" y="5782"/>
                    </a:lnTo>
                    <a:close/>
                    <a:moveTo>
                      <a:pt x="19926" y="8273"/>
                    </a:moveTo>
                    <a:cubicBezTo>
                      <a:pt x="20153" y="8273"/>
                      <a:pt x="20340" y="8446"/>
                      <a:pt x="20340" y="8685"/>
                    </a:cubicBezTo>
                    <a:lnTo>
                      <a:pt x="20340" y="18609"/>
                    </a:lnTo>
                    <a:cubicBezTo>
                      <a:pt x="20340" y="18835"/>
                      <a:pt x="20153" y="19022"/>
                      <a:pt x="19926" y="19022"/>
                    </a:cubicBezTo>
                    <a:lnTo>
                      <a:pt x="3969" y="19022"/>
                    </a:lnTo>
                    <a:cubicBezTo>
                      <a:pt x="3743" y="19022"/>
                      <a:pt x="3557" y="18835"/>
                      <a:pt x="3557" y="18609"/>
                    </a:cubicBezTo>
                    <a:lnTo>
                      <a:pt x="3557" y="8685"/>
                    </a:lnTo>
                    <a:cubicBezTo>
                      <a:pt x="3557" y="8446"/>
                      <a:pt x="3743" y="8273"/>
                      <a:pt x="3969" y="8273"/>
                    </a:cubicBezTo>
                    <a:close/>
                    <a:moveTo>
                      <a:pt x="1239" y="1"/>
                    </a:moveTo>
                    <a:cubicBezTo>
                      <a:pt x="547" y="1"/>
                      <a:pt x="0" y="548"/>
                      <a:pt x="0" y="1240"/>
                    </a:cubicBezTo>
                    <a:lnTo>
                      <a:pt x="0" y="11163"/>
                    </a:lnTo>
                    <a:cubicBezTo>
                      <a:pt x="0" y="11843"/>
                      <a:pt x="547" y="12402"/>
                      <a:pt x="1239" y="12402"/>
                    </a:cubicBezTo>
                    <a:lnTo>
                      <a:pt x="2731" y="12402"/>
                    </a:lnTo>
                    <a:lnTo>
                      <a:pt x="2731" y="18609"/>
                    </a:lnTo>
                    <a:cubicBezTo>
                      <a:pt x="2731" y="19288"/>
                      <a:pt x="3277" y="19847"/>
                      <a:pt x="3969" y="19847"/>
                    </a:cubicBezTo>
                    <a:lnTo>
                      <a:pt x="19926" y="19847"/>
                    </a:lnTo>
                    <a:cubicBezTo>
                      <a:pt x="20619" y="19847"/>
                      <a:pt x="21166" y="19288"/>
                      <a:pt x="21166" y="18609"/>
                    </a:cubicBezTo>
                    <a:lnTo>
                      <a:pt x="21166" y="8685"/>
                    </a:lnTo>
                    <a:cubicBezTo>
                      <a:pt x="21166" y="7993"/>
                      <a:pt x="20619" y="7433"/>
                      <a:pt x="19926" y="7433"/>
                    </a:cubicBezTo>
                    <a:lnTo>
                      <a:pt x="18435" y="7433"/>
                    </a:lnTo>
                    <a:lnTo>
                      <a:pt x="18435" y="1240"/>
                    </a:lnTo>
                    <a:cubicBezTo>
                      <a:pt x="18435" y="548"/>
                      <a:pt x="17889" y="1"/>
                      <a:pt x="17196" y="1"/>
                    </a:cubicBezTo>
                    <a:close/>
                  </a:path>
                </a:pathLst>
              </a:custGeom>
              <a:solidFill>
                <a:schemeClr val="lt1"/>
              </a:solidFill>
              <a:ln>
                <a:solidFill>
                  <a:schemeClr val="accent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2856;p48">
                <a:extLst>
                  <a:ext uri="{FF2B5EF4-FFF2-40B4-BE49-F238E27FC236}">
                    <a16:creationId xmlns:a16="http://schemas.microsoft.com/office/drawing/2014/main" id="{CBC3242F-01AA-440E-826D-063442C1F9FD}"/>
                  </a:ext>
                </a:extLst>
              </p:cNvPr>
              <p:cNvSpPr/>
              <p:nvPr/>
            </p:nvSpPr>
            <p:spPr>
              <a:xfrm>
                <a:off x="5464577" y="1731343"/>
                <a:ext cx="143195" cy="89497"/>
              </a:xfrm>
              <a:custGeom>
                <a:avLst/>
                <a:gdLst/>
                <a:ahLst/>
                <a:cxnLst/>
                <a:rect l="l" t="t" r="r" b="b"/>
                <a:pathLst>
                  <a:path w="6608" h="4130" extrusionOk="0">
                    <a:moveTo>
                      <a:pt x="2066" y="827"/>
                    </a:moveTo>
                    <a:cubicBezTo>
                      <a:pt x="2425" y="827"/>
                      <a:pt x="2759" y="973"/>
                      <a:pt x="2998" y="1239"/>
                    </a:cubicBezTo>
                    <a:cubicBezTo>
                      <a:pt x="3198" y="1466"/>
                      <a:pt x="3304" y="1759"/>
                      <a:pt x="3304" y="2065"/>
                    </a:cubicBezTo>
                    <a:cubicBezTo>
                      <a:pt x="3304" y="2372"/>
                      <a:pt x="3198" y="2665"/>
                      <a:pt x="2998" y="2891"/>
                    </a:cubicBezTo>
                    <a:cubicBezTo>
                      <a:pt x="2759" y="3157"/>
                      <a:pt x="2425" y="3304"/>
                      <a:pt x="2066" y="3304"/>
                    </a:cubicBezTo>
                    <a:cubicBezTo>
                      <a:pt x="1386" y="3304"/>
                      <a:pt x="827" y="2745"/>
                      <a:pt x="827" y="2065"/>
                    </a:cubicBezTo>
                    <a:cubicBezTo>
                      <a:pt x="827" y="1386"/>
                      <a:pt x="1386" y="827"/>
                      <a:pt x="2066" y="827"/>
                    </a:cubicBezTo>
                    <a:close/>
                    <a:moveTo>
                      <a:pt x="4544" y="827"/>
                    </a:moveTo>
                    <a:cubicBezTo>
                      <a:pt x="5236" y="827"/>
                      <a:pt x="5782" y="1386"/>
                      <a:pt x="5782" y="2065"/>
                    </a:cubicBezTo>
                    <a:cubicBezTo>
                      <a:pt x="5782" y="2745"/>
                      <a:pt x="5236" y="3304"/>
                      <a:pt x="4544" y="3304"/>
                    </a:cubicBezTo>
                    <a:cubicBezTo>
                      <a:pt x="4304" y="3304"/>
                      <a:pt x="4064" y="3237"/>
                      <a:pt x="3851" y="3091"/>
                    </a:cubicBezTo>
                    <a:cubicBezTo>
                      <a:pt x="4037" y="2784"/>
                      <a:pt x="4130" y="2425"/>
                      <a:pt x="4130" y="2065"/>
                    </a:cubicBezTo>
                    <a:cubicBezTo>
                      <a:pt x="4130" y="1706"/>
                      <a:pt x="4037" y="1345"/>
                      <a:pt x="3851" y="1040"/>
                    </a:cubicBezTo>
                    <a:cubicBezTo>
                      <a:pt x="4064" y="893"/>
                      <a:pt x="4304" y="827"/>
                      <a:pt x="4544" y="827"/>
                    </a:cubicBezTo>
                    <a:close/>
                    <a:moveTo>
                      <a:pt x="2066" y="1"/>
                    </a:moveTo>
                    <a:cubicBezTo>
                      <a:pt x="921" y="1"/>
                      <a:pt x="1" y="919"/>
                      <a:pt x="1" y="2065"/>
                    </a:cubicBezTo>
                    <a:cubicBezTo>
                      <a:pt x="1" y="3210"/>
                      <a:pt x="921" y="4130"/>
                      <a:pt x="2066" y="4130"/>
                    </a:cubicBezTo>
                    <a:cubicBezTo>
                      <a:pt x="2519" y="4130"/>
                      <a:pt x="2945" y="3983"/>
                      <a:pt x="3304" y="3716"/>
                    </a:cubicBezTo>
                    <a:cubicBezTo>
                      <a:pt x="3664" y="3983"/>
                      <a:pt x="4091" y="4130"/>
                      <a:pt x="4544" y="4130"/>
                    </a:cubicBezTo>
                    <a:cubicBezTo>
                      <a:pt x="5689" y="4130"/>
                      <a:pt x="6608" y="3210"/>
                      <a:pt x="6608" y="2065"/>
                    </a:cubicBezTo>
                    <a:cubicBezTo>
                      <a:pt x="6608" y="919"/>
                      <a:pt x="5689" y="1"/>
                      <a:pt x="4544" y="1"/>
                    </a:cubicBezTo>
                    <a:cubicBezTo>
                      <a:pt x="4091" y="1"/>
                      <a:pt x="3664" y="147"/>
                      <a:pt x="3304" y="413"/>
                    </a:cubicBezTo>
                    <a:cubicBezTo>
                      <a:pt x="2945" y="147"/>
                      <a:pt x="2519" y="1"/>
                      <a:pt x="2066" y="1"/>
                    </a:cubicBezTo>
                    <a:close/>
                  </a:path>
                </a:pathLst>
              </a:custGeom>
              <a:solidFill>
                <a:schemeClr val="lt1"/>
              </a:solidFill>
              <a:ln>
                <a:solidFill>
                  <a:schemeClr val="accent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2857;p48">
                <a:extLst>
                  <a:ext uri="{FF2B5EF4-FFF2-40B4-BE49-F238E27FC236}">
                    <a16:creationId xmlns:a16="http://schemas.microsoft.com/office/drawing/2014/main" id="{9400D097-B22B-444C-9FA7-87F32B397893}"/>
                  </a:ext>
                </a:extLst>
              </p:cNvPr>
              <p:cNvSpPr/>
              <p:nvPr/>
            </p:nvSpPr>
            <p:spPr>
              <a:xfrm>
                <a:off x="5321143" y="1874798"/>
                <a:ext cx="53720" cy="17899"/>
              </a:xfrm>
              <a:custGeom>
                <a:avLst/>
                <a:gdLst/>
                <a:ahLst/>
                <a:cxnLst/>
                <a:rect l="l" t="t" r="r" b="b"/>
                <a:pathLst>
                  <a:path w="2479" h="826" extrusionOk="0">
                    <a:moveTo>
                      <a:pt x="413" y="0"/>
                    </a:moveTo>
                    <a:cubicBezTo>
                      <a:pt x="187" y="0"/>
                      <a:pt x="1" y="174"/>
                      <a:pt x="1" y="414"/>
                    </a:cubicBezTo>
                    <a:cubicBezTo>
                      <a:pt x="1" y="639"/>
                      <a:pt x="187" y="826"/>
                      <a:pt x="413" y="826"/>
                    </a:cubicBezTo>
                    <a:lnTo>
                      <a:pt x="2065" y="826"/>
                    </a:lnTo>
                    <a:cubicBezTo>
                      <a:pt x="2292" y="826"/>
                      <a:pt x="2478" y="639"/>
                      <a:pt x="2478" y="414"/>
                    </a:cubicBezTo>
                    <a:cubicBezTo>
                      <a:pt x="2478" y="174"/>
                      <a:pt x="2292" y="0"/>
                      <a:pt x="2065" y="0"/>
                    </a:cubicBezTo>
                    <a:close/>
                  </a:path>
                </a:pathLst>
              </a:custGeom>
              <a:solidFill>
                <a:schemeClr val="lt1"/>
              </a:solidFill>
              <a:ln>
                <a:solidFill>
                  <a:schemeClr val="accent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2858;p48">
                <a:extLst>
                  <a:ext uri="{FF2B5EF4-FFF2-40B4-BE49-F238E27FC236}">
                    <a16:creationId xmlns:a16="http://schemas.microsoft.com/office/drawing/2014/main" id="{AAB1E120-16F9-49F9-91AF-FB3F90E3228B}"/>
                  </a:ext>
                </a:extLst>
              </p:cNvPr>
              <p:cNvSpPr/>
              <p:nvPr/>
            </p:nvSpPr>
            <p:spPr>
              <a:xfrm>
                <a:off x="5392719" y="1874798"/>
                <a:ext cx="54002" cy="17899"/>
              </a:xfrm>
              <a:custGeom>
                <a:avLst/>
                <a:gdLst/>
                <a:ahLst/>
                <a:cxnLst/>
                <a:rect l="l" t="t" r="r" b="b"/>
                <a:pathLst>
                  <a:path w="2492" h="826" extrusionOk="0">
                    <a:moveTo>
                      <a:pt x="413" y="0"/>
                    </a:moveTo>
                    <a:cubicBezTo>
                      <a:pt x="187" y="0"/>
                      <a:pt x="1" y="174"/>
                      <a:pt x="1" y="414"/>
                    </a:cubicBezTo>
                    <a:cubicBezTo>
                      <a:pt x="1" y="639"/>
                      <a:pt x="187" y="826"/>
                      <a:pt x="413" y="826"/>
                    </a:cubicBezTo>
                    <a:lnTo>
                      <a:pt x="2079" y="826"/>
                    </a:lnTo>
                    <a:cubicBezTo>
                      <a:pt x="2305" y="826"/>
                      <a:pt x="2491" y="639"/>
                      <a:pt x="2491" y="414"/>
                    </a:cubicBezTo>
                    <a:cubicBezTo>
                      <a:pt x="2491" y="174"/>
                      <a:pt x="2305" y="0"/>
                      <a:pt x="2079" y="0"/>
                    </a:cubicBezTo>
                    <a:close/>
                  </a:path>
                </a:pathLst>
              </a:custGeom>
              <a:solidFill>
                <a:schemeClr val="lt1"/>
              </a:solidFill>
              <a:ln>
                <a:solidFill>
                  <a:schemeClr val="accent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2859;p48">
                <a:extLst>
                  <a:ext uri="{FF2B5EF4-FFF2-40B4-BE49-F238E27FC236}">
                    <a16:creationId xmlns:a16="http://schemas.microsoft.com/office/drawing/2014/main" id="{A7FBF309-49BB-4C8B-B184-C8FF634FEC06}"/>
                  </a:ext>
                </a:extLst>
              </p:cNvPr>
              <p:cNvSpPr/>
              <p:nvPr/>
            </p:nvSpPr>
            <p:spPr>
              <a:xfrm>
                <a:off x="5464577" y="1874798"/>
                <a:ext cx="53720" cy="17899"/>
              </a:xfrm>
              <a:custGeom>
                <a:avLst/>
                <a:gdLst/>
                <a:ahLst/>
                <a:cxnLst/>
                <a:rect l="l" t="t" r="r" b="b"/>
                <a:pathLst>
                  <a:path w="2479" h="826" extrusionOk="0">
                    <a:moveTo>
                      <a:pt x="414" y="0"/>
                    </a:moveTo>
                    <a:cubicBezTo>
                      <a:pt x="187" y="0"/>
                      <a:pt x="1" y="174"/>
                      <a:pt x="1" y="414"/>
                    </a:cubicBezTo>
                    <a:cubicBezTo>
                      <a:pt x="1" y="639"/>
                      <a:pt x="187" y="826"/>
                      <a:pt x="414" y="826"/>
                    </a:cubicBezTo>
                    <a:lnTo>
                      <a:pt x="2066" y="826"/>
                    </a:lnTo>
                    <a:cubicBezTo>
                      <a:pt x="2292" y="826"/>
                      <a:pt x="2478" y="639"/>
                      <a:pt x="2478" y="414"/>
                    </a:cubicBezTo>
                    <a:cubicBezTo>
                      <a:pt x="2478" y="174"/>
                      <a:pt x="2292" y="0"/>
                      <a:pt x="2066" y="0"/>
                    </a:cubicBezTo>
                    <a:close/>
                  </a:path>
                </a:pathLst>
              </a:custGeom>
              <a:solidFill>
                <a:schemeClr val="lt1"/>
              </a:solidFill>
              <a:ln>
                <a:solidFill>
                  <a:schemeClr val="accent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2860;p48">
                <a:extLst>
                  <a:ext uri="{FF2B5EF4-FFF2-40B4-BE49-F238E27FC236}">
                    <a16:creationId xmlns:a16="http://schemas.microsoft.com/office/drawing/2014/main" id="{1345BE19-7BD6-4D22-86B0-F74F8523CF23}"/>
                  </a:ext>
                </a:extLst>
              </p:cNvPr>
              <p:cNvSpPr/>
              <p:nvPr/>
            </p:nvSpPr>
            <p:spPr>
              <a:xfrm>
                <a:off x="5536174" y="1874798"/>
                <a:ext cx="53698" cy="17899"/>
              </a:xfrm>
              <a:custGeom>
                <a:avLst/>
                <a:gdLst/>
                <a:ahLst/>
                <a:cxnLst/>
                <a:rect l="l" t="t" r="r" b="b"/>
                <a:pathLst>
                  <a:path w="2478" h="826" extrusionOk="0">
                    <a:moveTo>
                      <a:pt x="414" y="0"/>
                    </a:moveTo>
                    <a:cubicBezTo>
                      <a:pt x="187" y="0"/>
                      <a:pt x="0" y="174"/>
                      <a:pt x="0" y="414"/>
                    </a:cubicBezTo>
                    <a:cubicBezTo>
                      <a:pt x="0" y="639"/>
                      <a:pt x="187" y="826"/>
                      <a:pt x="414" y="826"/>
                    </a:cubicBezTo>
                    <a:lnTo>
                      <a:pt x="2065" y="826"/>
                    </a:lnTo>
                    <a:cubicBezTo>
                      <a:pt x="2291" y="826"/>
                      <a:pt x="2478" y="639"/>
                      <a:pt x="2478" y="414"/>
                    </a:cubicBezTo>
                    <a:cubicBezTo>
                      <a:pt x="2478" y="174"/>
                      <a:pt x="2291" y="0"/>
                      <a:pt x="2065" y="0"/>
                    </a:cubicBezTo>
                    <a:close/>
                  </a:path>
                </a:pathLst>
              </a:custGeom>
              <a:solidFill>
                <a:schemeClr val="lt1"/>
              </a:solidFill>
              <a:ln>
                <a:solidFill>
                  <a:schemeClr val="accent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2861;p48">
                <a:extLst>
                  <a:ext uri="{FF2B5EF4-FFF2-40B4-BE49-F238E27FC236}">
                    <a16:creationId xmlns:a16="http://schemas.microsoft.com/office/drawing/2014/main" id="{47890694-1EA5-4B8B-8D57-AE10EBF3015B}"/>
                  </a:ext>
                </a:extLst>
              </p:cNvPr>
              <p:cNvSpPr/>
              <p:nvPr/>
            </p:nvSpPr>
            <p:spPr>
              <a:xfrm>
                <a:off x="5321143" y="1820818"/>
                <a:ext cx="89497" cy="17921"/>
              </a:xfrm>
              <a:custGeom>
                <a:avLst/>
                <a:gdLst/>
                <a:ahLst/>
                <a:cxnLst/>
                <a:rect l="l" t="t" r="r" b="b"/>
                <a:pathLst>
                  <a:path w="4130" h="827" extrusionOk="0">
                    <a:moveTo>
                      <a:pt x="413" y="1"/>
                    </a:moveTo>
                    <a:cubicBezTo>
                      <a:pt x="187" y="1"/>
                      <a:pt x="1" y="187"/>
                      <a:pt x="1" y="413"/>
                    </a:cubicBezTo>
                    <a:cubicBezTo>
                      <a:pt x="1" y="640"/>
                      <a:pt x="187" y="827"/>
                      <a:pt x="413" y="827"/>
                    </a:cubicBezTo>
                    <a:lnTo>
                      <a:pt x="3716" y="827"/>
                    </a:lnTo>
                    <a:cubicBezTo>
                      <a:pt x="3943" y="827"/>
                      <a:pt x="4130" y="640"/>
                      <a:pt x="4130" y="413"/>
                    </a:cubicBezTo>
                    <a:cubicBezTo>
                      <a:pt x="4130" y="187"/>
                      <a:pt x="3943" y="1"/>
                      <a:pt x="3716" y="1"/>
                    </a:cubicBezTo>
                    <a:close/>
                  </a:path>
                </a:pathLst>
              </a:custGeom>
              <a:solidFill>
                <a:schemeClr val="lt1"/>
              </a:solidFill>
              <a:ln>
                <a:solidFill>
                  <a:schemeClr val="accent2"/>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 name="object 50">
              <a:extLst>
                <a:ext uri="{FF2B5EF4-FFF2-40B4-BE49-F238E27FC236}">
                  <a16:creationId xmlns:a16="http://schemas.microsoft.com/office/drawing/2014/main" id="{1D5B5F2C-45B1-4F15-A838-93EA9F93F7E0}"/>
                </a:ext>
              </a:extLst>
            </p:cNvPr>
            <p:cNvSpPr/>
            <p:nvPr/>
          </p:nvSpPr>
          <p:spPr>
            <a:xfrm>
              <a:off x="8029613" y="4356018"/>
              <a:ext cx="1129665" cy="484564"/>
            </a:xfrm>
            <a:custGeom>
              <a:avLst/>
              <a:gdLst/>
              <a:ahLst/>
              <a:cxnLst/>
              <a:rect l="l" t="t" r="r" b="b"/>
              <a:pathLst>
                <a:path w="792479" h="466725">
                  <a:moveTo>
                    <a:pt x="714755" y="0"/>
                  </a:moveTo>
                  <a:lnTo>
                    <a:pt x="77724" y="0"/>
                  </a:lnTo>
                  <a:lnTo>
                    <a:pt x="47470" y="6107"/>
                  </a:lnTo>
                  <a:lnTo>
                    <a:pt x="22764" y="22764"/>
                  </a:lnTo>
                  <a:lnTo>
                    <a:pt x="6107" y="47470"/>
                  </a:lnTo>
                  <a:lnTo>
                    <a:pt x="0" y="77723"/>
                  </a:lnTo>
                  <a:lnTo>
                    <a:pt x="0" y="388619"/>
                  </a:lnTo>
                  <a:lnTo>
                    <a:pt x="6107" y="418873"/>
                  </a:lnTo>
                  <a:lnTo>
                    <a:pt x="22764" y="443579"/>
                  </a:lnTo>
                  <a:lnTo>
                    <a:pt x="47470" y="460236"/>
                  </a:lnTo>
                  <a:lnTo>
                    <a:pt x="77724" y="466343"/>
                  </a:lnTo>
                  <a:lnTo>
                    <a:pt x="714755" y="466343"/>
                  </a:lnTo>
                  <a:lnTo>
                    <a:pt x="745009" y="460236"/>
                  </a:lnTo>
                  <a:lnTo>
                    <a:pt x="769715" y="443579"/>
                  </a:lnTo>
                  <a:lnTo>
                    <a:pt x="786372" y="418873"/>
                  </a:lnTo>
                  <a:lnTo>
                    <a:pt x="792479" y="388619"/>
                  </a:lnTo>
                  <a:lnTo>
                    <a:pt x="792479" y="77723"/>
                  </a:lnTo>
                  <a:lnTo>
                    <a:pt x="786372" y="47470"/>
                  </a:lnTo>
                  <a:lnTo>
                    <a:pt x="769715" y="22764"/>
                  </a:lnTo>
                  <a:lnTo>
                    <a:pt x="745009" y="6107"/>
                  </a:lnTo>
                  <a:lnTo>
                    <a:pt x="714755" y="0"/>
                  </a:lnTo>
                  <a:close/>
                </a:path>
              </a:pathLst>
            </a:custGeom>
            <a:solidFill>
              <a:srgbClr val="FFFFCC"/>
            </a:solidFill>
          </p:spPr>
          <p:txBody>
            <a:bodyPr wrap="square" lIns="0" tIns="0" rIns="0" bIns="0" rtlCol="0"/>
            <a:lstStyle/>
            <a:p>
              <a:endParaRPr dirty="0">
                <a:latin typeface="微軟正黑體" panose="020B0604030504040204" pitchFamily="34" charset="-120"/>
                <a:ea typeface="微軟正黑體" panose="020B0604030504040204" pitchFamily="34" charset="-120"/>
              </a:endParaRPr>
            </a:p>
          </p:txBody>
        </p:sp>
        <p:grpSp>
          <p:nvGrpSpPr>
            <p:cNvPr id="52" name="群組 51">
              <a:extLst>
                <a:ext uri="{FF2B5EF4-FFF2-40B4-BE49-F238E27FC236}">
                  <a16:creationId xmlns:a16="http://schemas.microsoft.com/office/drawing/2014/main" id="{23E7390E-21E4-455D-8A35-6CF2E9D1D2C8}"/>
                </a:ext>
              </a:extLst>
            </p:cNvPr>
            <p:cNvGrpSpPr/>
            <p:nvPr/>
          </p:nvGrpSpPr>
          <p:grpSpPr>
            <a:xfrm>
              <a:off x="8126740" y="4366914"/>
              <a:ext cx="1325949" cy="488289"/>
              <a:chOff x="8126740" y="4366914"/>
              <a:chExt cx="1325949" cy="488289"/>
            </a:xfrm>
          </p:grpSpPr>
          <p:grpSp>
            <p:nvGrpSpPr>
              <p:cNvPr id="53" name="Google Shape;20224;p83">
                <a:extLst>
                  <a:ext uri="{FF2B5EF4-FFF2-40B4-BE49-F238E27FC236}">
                    <a16:creationId xmlns:a16="http://schemas.microsoft.com/office/drawing/2014/main" id="{004856FA-C906-4003-8B67-184EBBE46C6F}"/>
                  </a:ext>
                </a:extLst>
              </p:cNvPr>
              <p:cNvGrpSpPr/>
              <p:nvPr/>
            </p:nvGrpSpPr>
            <p:grpSpPr>
              <a:xfrm>
                <a:off x="8126740" y="4412100"/>
                <a:ext cx="353631" cy="354395"/>
                <a:chOff x="2280029" y="1970604"/>
                <a:chExt cx="353631" cy="354395"/>
              </a:xfrm>
              <a:effectLst>
                <a:outerShdw blurRad="50800" dist="38100" dir="2700000" algn="tl" rotWithShape="0">
                  <a:prstClr val="black">
                    <a:alpha val="40000"/>
                  </a:prstClr>
                </a:outerShdw>
              </a:effectLst>
            </p:grpSpPr>
            <p:sp>
              <p:nvSpPr>
                <p:cNvPr id="69" name="Google Shape;20225;p83">
                  <a:extLst>
                    <a:ext uri="{FF2B5EF4-FFF2-40B4-BE49-F238E27FC236}">
                      <a16:creationId xmlns:a16="http://schemas.microsoft.com/office/drawing/2014/main" id="{714A527E-26D8-47C7-B923-0D79EEFA0D88}"/>
                    </a:ext>
                  </a:extLst>
                </p:cNvPr>
                <p:cNvSpPr/>
                <p:nvPr/>
              </p:nvSpPr>
              <p:spPr>
                <a:xfrm>
                  <a:off x="2309981" y="2069086"/>
                  <a:ext cx="323679" cy="255913"/>
                </a:xfrm>
                <a:custGeom>
                  <a:avLst/>
                  <a:gdLst/>
                  <a:ahLst/>
                  <a:cxnLst/>
                  <a:rect l="l" t="t" r="r" b="b"/>
                  <a:pathLst>
                    <a:path w="10169" h="8040" extrusionOk="0">
                      <a:moveTo>
                        <a:pt x="9473" y="0"/>
                      </a:moveTo>
                      <a:cubicBezTo>
                        <a:pt x="9451" y="0"/>
                        <a:pt x="9428" y="5"/>
                        <a:pt x="9406" y="14"/>
                      </a:cubicBezTo>
                      <a:cubicBezTo>
                        <a:pt x="9335" y="62"/>
                        <a:pt x="9287" y="157"/>
                        <a:pt x="9335" y="240"/>
                      </a:cubicBezTo>
                      <a:cubicBezTo>
                        <a:pt x="9656" y="943"/>
                        <a:pt x="9835" y="1705"/>
                        <a:pt x="9835" y="2491"/>
                      </a:cubicBezTo>
                      <a:cubicBezTo>
                        <a:pt x="9835" y="3884"/>
                        <a:pt x="9287" y="5193"/>
                        <a:pt x="8299" y="6194"/>
                      </a:cubicBezTo>
                      <a:cubicBezTo>
                        <a:pt x="7323" y="7182"/>
                        <a:pt x="6001" y="7729"/>
                        <a:pt x="4596" y="7729"/>
                      </a:cubicBezTo>
                      <a:cubicBezTo>
                        <a:pt x="3763" y="7729"/>
                        <a:pt x="2977" y="7539"/>
                        <a:pt x="2251" y="7158"/>
                      </a:cubicBezTo>
                      <a:cubicBezTo>
                        <a:pt x="1632" y="6848"/>
                        <a:pt x="1084" y="6420"/>
                        <a:pt x="620" y="5896"/>
                      </a:cubicBezTo>
                      <a:lnTo>
                        <a:pt x="620" y="5896"/>
                      </a:lnTo>
                      <a:lnTo>
                        <a:pt x="1263" y="6110"/>
                      </a:lnTo>
                      <a:cubicBezTo>
                        <a:pt x="1279" y="6114"/>
                        <a:pt x="1295" y="6116"/>
                        <a:pt x="1311" y="6116"/>
                      </a:cubicBezTo>
                      <a:cubicBezTo>
                        <a:pt x="1385" y="6116"/>
                        <a:pt x="1447" y="6072"/>
                        <a:pt x="1477" y="6003"/>
                      </a:cubicBezTo>
                      <a:cubicBezTo>
                        <a:pt x="1501" y="5908"/>
                        <a:pt x="1453" y="5824"/>
                        <a:pt x="1370" y="5789"/>
                      </a:cubicBezTo>
                      <a:lnTo>
                        <a:pt x="203" y="5408"/>
                      </a:lnTo>
                      <a:cubicBezTo>
                        <a:pt x="187" y="5405"/>
                        <a:pt x="171" y="5403"/>
                        <a:pt x="156" y="5403"/>
                      </a:cubicBezTo>
                      <a:cubicBezTo>
                        <a:pt x="114" y="5403"/>
                        <a:pt x="77" y="5414"/>
                        <a:pt x="60" y="5432"/>
                      </a:cubicBezTo>
                      <a:cubicBezTo>
                        <a:pt x="12" y="5467"/>
                        <a:pt x="0" y="5527"/>
                        <a:pt x="0" y="5586"/>
                      </a:cubicBezTo>
                      <a:lnTo>
                        <a:pt x="191" y="6944"/>
                      </a:lnTo>
                      <a:cubicBezTo>
                        <a:pt x="203" y="7015"/>
                        <a:pt x="262" y="7075"/>
                        <a:pt x="358" y="7075"/>
                      </a:cubicBezTo>
                      <a:lnTo>
                        <a:pt x="381" y="7075"/>
                      </a:lnTo>
                      <a:cubicBezTo>
                        <a:pt x="477" y="7063"/>
                        <a:pt x="536" y="6979"/>
                        <a:pt x="524" y="6896"/>
                      </a:cubicBezTo>
                      <a:lnTo>
                        <a:pt x="417" y="6134"/>
                      </a:lnTo>
                      <a:lnTo>
                        <a:pt x="417" y="6134"/>
                      </a:lnTo>
                      <a:cubicBezTo>
                        <a:pt x="893" y="6670"/>
                        <a:pt x="1453" y="7122"/>
                        <a:pt x="2096" y="7444"/>
                      </a:cubicBezTo>
                      <a:cubicBezTo>
                        <a:pt x="2870" y="7849"/>
                        <a:pt x="3715" y="8039"/>
                        <a:pt x="4596" y="8039"/>
                      </a:cubicBezTo>
                      <a:cubicBezTo>
                        <a:pt x="6085" y="8039"/>
                        <a:pt x="7490" y="7456"/>
                        <a:pt x="8525" y="6420"/>
                      </a:cubicBezTo>
                      <a:cubicBezTo>
                        <a:pt x="9585" y="5360"/>
                        <a:pt x="10145" y="3979"/>
                        <a:pt x="10145" y="2491"/>
                      </a:cubicBezTo>
                      <a:cubicBezTo>
                        <a:pt x="10168" y="1645"/>
                        <a:pt x="9990" y="836"/>
                        <a:pt x="9633" y="98"/>
                      </a:cubicBezTo>
                      <a:cubicBezTo>
                        <a:pt x="9597" y="36"/>
                        <a:pt x="9536" y="0"/>
                        <a:pt x="9473" y="0"/>
                      </a:cubicBezTo>
                      <a:close/>
                    </a:path>
                  </a:pathLst>
                </a:custGeom>
                <a:solidFill>
                  <a:srgbClr val="657E93"/>
                </a:solidFill>
                <a:ln>
                  <a:solidFill>
                    <a:schemeClr val="bg2">
                      <a:lumMod val="1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20226;p83">
                  <a:extLst>
                    <a:ext uri="{FF2B5EF4-FFF2-40B4-BE49-F238E27FC236}">
                      <a16:creationId xmlns:a16="http://schemas.microsoft.com/office/drawing/2014/main" id="{A1549A9C-2B59-4DB7-8BFC-3885C1834A88}"/>
                    </a:ext>
                  </a:extLst>
                </p:cNvPr>
                <p:cNvSpPr/>
                <p:nvPr/>
              </p:nvSpPr>
              <p:spPr>
                <a:xfrm>
                  <a:off x="2280029" y="1970604"/>
                  <a:ext cx="322565" cy="255468"/>
                </a:xfrm>
                <a:custGeom>
                  <a:avLst/>
                  <a:gdLst/>
                  <a:ahLst/>
                  <a:cxnLst/>
                  <a:rect l="l" t="t" r="r" b="b"/>
                  <a:pathLst>
                    <a:path w="10134" h="8026" extrusionOk="0">
                      <a:moveTo>
                        <a:pt x="5549" y="1"/>
                      </a:moveTo>
                      <a:cubicBezTo>
                        <a:pt x="4061" y="1"/>
                        <a:pt x="2668" y="584"/>
                        <a:pt x="1620" y="1620"/>
                      </a:cubicBezTo>
                      <a:cubicBezTo>
                        <a:pt x="572" y="2680"/>
                        <a:pt x="1" y="4061"/>
                        <a:pt x="1" y="5549"/>
                      </a:cubicBezTo>
                      <a:cubicBezTo>
                        <a:pt x="1" y="6382"/>
                        <a:pt x="179" y="7192"/>
                        <a:pt x="537" y="7930"/>
                      </a:cubicBezTo>
                      <a:cubicBezTo>
                        <a:pt x="572" y="7990"/>
                        <a:pt x="632" y="8026"/>
                        <a:pt x="691" y="8026"/>
                      </a:cubicBezTo>
                      <a:cubicBezTo>
                        <a:pt x="715" y="8026"/>
                        <a:pt x="727" y="8026"/>
                        <a:pt x="763" y="8002"/>
                      </a:cubicBezTo>
                      <a:cubicBezTo>
                        <a:pt x="834" y="7966"/>
                        <a:pt x="882" y="7871"/>
                        <a:pt x="834" y="7787"/>
                      </a:cubicBezTo>
                      <a:cubicBezTo>
                        <a:pt x="513" y="7085"/>
                        <a:pt x="334" y="6323"/>
                        <a:pt x="334" y="5537"/>
                      </a:cubicBezTo>
                      <a:cubicBezTo>
                        <a:pt x="334" y="4132"/>
                        <a:pt x="882" y="2822"/>
                        <a:pt x="1858" y="1834"/>
                      </a:cubicBezTo>
                      <a:cubicBezTo>
                        <a:pt x="2846" y="834"/>
                        <a:pt x="4168" y="298"/>
                        <a:pt x="5573" y="298"/>
                      </a:cubicBezTo>
                      <a:cubicBezTo>
                        <a:pt x="7097" y="298"/>
                        <a:pt x="8550" y="965"/>
                        <a:pt x="9538" y="2132"/>
                      </a:cubicBezTo>
                      <a:lnTo>
                        <a:pt x="8907" y="1918"/>
                      </a:lnTo>
                      <a:cubicBezTo>
                        <a:pt x="8890" y="1913"/>
                        <a:pt x="8874" y="1911"/>
                        <a:pt x="8858" y="1911"/>
                      </a:cubicBezTo>
                      <a:cubicBezTo>
                        <a:pt x="8784" y="1911"/>
                        <a:pt x="8722" y="1956"/>
                        <a:pt x="8692" y="2025"/>
                      </a:cubicBezTo>
                      <a:cubicBezTo>
                        <a:pt x="8669" y="2120"/>
                        <a:pt x="8704" y="2203"/>
                        <a:pt x="8800" y="2227"/>
                      </a:cubicBezTo>
                      <a:lnTo>
                        <a:pt x="9955" y="2620"/>
                      </a:lnTo>
                      <a:cubicBezTo>
                        <a:pt x="9978" y="2620"/>
                        <a:pt x="9990" y="2632"/>
                        <a:pt x="10002" y="2632"/>
                      </a:cubicBezTo>
                      <a:cubicBezTo>
                        <a:pt x="10050" y="2632"/>
                        <a:pt x="10074" y="2620"/>
                        <a:pt x="10109" y="2596"/>
                      </a:cubicBezTo>
                      <a:cubicBezTo>
                        <a:pt x="10121" y="2572"/>
                        <a:pt x="10133" y="2513"/>
                        <a:pt x="10133" y="2453"/>
                      </a:cubicBezTo>
                      <a:lnTo>
                        <a:pt x="9943" y="1108"/>
                      </a:lnTo>
                      <a:cubicBezTo>
                        <a:pt x="9932" y="1021"/>
                        <a:pt x="9871" y="964"/>
                        <a:pt x="9788" y="964"/>
                      </a:cubicBezTo>
                      <a:cubicBezTo>
                        <a:pt x="9780" y="964"/>
                        <a:pt x="9772" y="964"/>
                        <a:pt x="9764" y="965"/>
                      </a:cubicBezTo>
                      <a:cubicBezTo>
                        <a:pt x="9681" y="989"/>
                        <a:pt x="9621" y="1060"/>
                        <a:pt x="9633" y="1144"/>
                      </a:cubicBezTo>
                      <a:lnTo>
                        <a:pt x="9740" y="1906"/>
                      </a:lnTo>
                      <a:cubicBezTo>
                        <a:pt x="8681" y="703"/>
                        <a:pt x="7157" y="1"/>
                        <a:pt x="5549" y="1"/>
                      </a:cubicBezTo>
                      <a:close/>
                    </a:path>
                  </a:pathLst>
                </a:custGeom>
                <a:solidFill>
                  <a:srgbClr val="657E93"/>
                </a:solidFill>
                <a:ln>
                  <a:solidFill>
                    <a:schemeClr val="bg2">
                      <a:lumMod val="1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20227;p83">
                  <a:extLst>
                    <a:ext uri="{FF2B5EF4-FFF2-40B4-BE49-F238E27FC236}">
                      <a16:creationId xmlns:a16="http://schemas.microsoft.com/office/drawing/2014/main" id="{CDC007B6-8A27-4830-8A6F-34DCEEFD1650}"/>
                    </a:ext>
                  </a:extLst>
                </p:cNvPr>
                <p:cNvSpPr/>
                <p:nvPr/>
              </p:nvSpPr>
              <p:spPr>
                <a:xfrm>
                  <a:off x="2411169" y="2064598"/>
                  <a:ext cx="17093" cy="26928"/>
                </a:xfrm>
                <a:custGeom>
                  <a:avLst/>
                  <a:gdLst/>
                  <a:ahLst/>
                  <a:cxnLst/>
                  <a:rect l="l" t="t" r="r" b="b"/>
                  <a:pathLst>
                    <a:path w="537" h="846" extrusionOk="0">
                      <a:moveTo>
                        <a:pt x="358" y="0"/>
                      </a:moveTo>
                      <a:cubicBezTo>
                        <a:pt x="274" y="0"/>
                        <a:pt x="191" y="72"/>
                        <a:pt x="191" y="155"/>
                      </a:cubicBezTo>
                      <a:lnTo>
                        <a:pt x="191" y="453"/>
                      </a:lnTo>
                      <a:lnTo>
                        <a:pt x="72" y="572"/>
                      </a:lnTo>
                      <a:cubicBezTo>
                        <a:pt x="12" y="631"/>
                        <a:pt x="0" y="739"/>
                        <a:pt x="72" y="798"/>
                      </a:cubicBezTo>
                      <a:cubicBezTo>
                        <a:pt x="108" y="834"/>
                        <a:pt x="155" y="846"/>
                        <a:pt x="191" y="846"/>
                      </a:cubicBezTo>
                      <a:cubicBezTo>
                        <a:pt x="239" y="846"/>
                        <a:pt x="274" y="834"/>
                        <a:pt x="310" y="798"/>
                      </a:cubicBezTo>
                      <a:lnTo>
                        <a:pt x="489" y="631"/>
                      </a:lnTo>
                      <a:cubicBezTo>
                        <a:pt x="524" y="608"/>
                        <a:pt x="536" y="560"/>
                        <a:pt x="536" y="512"/>
                      </a:cubicBezTo>
                      <a:lnTo>
                        <a:pt x="524" y="155"/>
                      </a:lnTo>
                      <a:cubicBezTo>
                        <a:pt x="524" y="72"/>
                        <a:pt x="453" y="0"/>
                        <a:pt x="358" y="0"/>
                      </a:cubicBezTo>
                      <a:close/>
                    </a:path>
                  </a:pathLst>
                </a:custGeom>
                <a:solidFill>
                  <a:srgbClr val="657E93"/>
                </a:solidFill>
                <a:ln>
                  <a:solidFill>
                    <a:schemeClr val="bg2">
                      <a:lumMod val="1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20228;p83">
                  <a:extLst>
                    <a:ext uri="{FF2B5EF4-FFF2-40B4-BE49-F238E27FC236}">
                      <a16:creationId xmlns:a16="http://schemas.microsoft.com/office/drawing/2014/main" id="{693A922C-1F49-4DD2-AE23-0FD70CD33103}"/>
                    </a:ext>
                  </a:extLst>
                </p:cNvPr>
                <p:cNvSpPr/>
                <p:nvPr/>
              </p:nvSpPr>
              <p:spPr>
                <a:xfrm>
                  <a:off x="2323254" y="2017458"/>
                  <a:ext cx="267213" cy="264316"/>
                </a:xfrm>
                <a:custGeom>
                  <a:avLst/>
                  <a:gdLst/>
                  <a:ahLst/>
                  <a:cxnLst/>
                  <a:rect l="l" t="t" r="r" b="b"/>
                  <a:pathLst>
                    <a:path w="8395" h="8304" extrusionOk="0">
                      <a:moveTo>
                        <a:pt x="2739" y="3125"/>
                      </a:moveTo>
                      <a:lnTo>
                        <a:pt x="2965" y="3160"/>
                      </a:lnTo>
                      <a:lnTo>
                        <a:pt x="3060" y="3160"/>
                      </a:lnTo>
                      <a:lnTo>
                        <a:pt x="2905" y="3529"/>
                      </a:lnTo>
                      <a:lnTo>
                        <a:pt x="2620" y="3458"/>
                      </a:lnTo>
                      <a:lnTo>
                        <a:pt x="2739" y="3125"/>
                      </a:lnTo>
                      <a:close/>
                      <a:moveTo>
                        <a:pt x="3834" y="3041"/>
                      </a:moveTo>
                      <a:lnTo>
                        <a:pt x="4167" y="3446"/>
                      </a:lnTo>
                      <a:lnTo>
                        <a:pt x="4120" y="3541"/>
                      </a:lnTo>
                      <a:cubicBezTo>
                        <a:pt x="4096" y="3636"/>
                        <a:pt x="4132" y="3720"/>
                        <a:pt x="4227" y="3756"/>
                      </a:cubicBezTo>
                      <a:cubicBezTo>
                        <a:pt x="4239" y="3756"/>
                        <a:pt x="4251" y="3767"/>
                        <a:pt x="4286" y="3767"/>
                      </a:cubicBezTo>
                      <a:cubicBezTo>
                        <a:pt x="4358" y="3767"/>
                        <a:pt x="4417" y="3720"/>
                        <a:pt x="4429" y="3660"/>
                      </a:cubicBezTo>
                      <a:lnTo>
                        <a:pt x="4477" y="3541"/>
                      </a:lnTo>
                      <a:cubicBezTo>
                        <a:pt x="4501" y="3446"/>
                        <a:pt x="4489" y="3339"/>
                        <a:pt x="4429" y="3267"/>
                      </a:cubicBezTo>
                      <a:lnTo>
                        <a:pt x="4346" y="3160"/>
                      </a:lnTo>
                      <a:lnTo>
                        <a:pt x="4620" y="3386"/>
                      </a:lnTo>
                      <a:cubicBezTo>
                        <a:pt x="4649" y="3401"/>
                        <a:pt x="4683" y="3411"/>
                        <a:pt x="4719" y="3411"/>
                      </a:cubicBezTo>
                      <a:cubicBezTo>
                        <a:pt x="4741" y="3411"/>
                        <a:pt x="4764" y="3407"/>
                        <a:pt x="4787" y="3398"/>
                      </a:cubicBezTo>
                      <a:lnTo>
                        <a:pt x="5001" y="3303"/>
                      </a:lnTo>
                      <a:lnTo>
                        <a:pt x="5132" y="3458"/>
                      </a:lnTo>
                      <a:cubicBezTo>
                        <a:pt x="5156" y="3506"/>
                        <a:pt x="5215" y="3517"/>
                        <a:pt x="5263" y="3517"/>
                      </a:cubicBezTo>
                      <a:lnTo>
                        <a:pt x="5668" y="3482"/>
                      </a:lnTo>
                      <a:lnTo>
                        <a:pt x="5679" y="3565"/>
                      </a:lnTo>
                      <a:cubicBezTo>
                        <a:pt x="5703" y="3601"/>
                        <a:pt x="5668" y="3636"/>
                        <a:pt x="5668" y="3648"/>
                      </a:cubicBezTo>
                      <a:cubicBezTo>
                        <a:pt x="5656" y="3660"/>
                        <a:pt x="5620" y="3696"/>
                        <a:pt x="5596" y="3696"/>
                      </a:cubicBezTo>
                      <a:lnTo>
                        <a:pt x="4894" y="3756"/>
                      </a:lnTo>
                      <a:cubicBezTo>
                        <a:pt x="4798" y="3756"/>
                        <a:pt x="4727" y="3815"/>
                        <a:pt x="4679" y="3875"/>
                      </a:cubicBezTo>
                      <a:cubicBezTo>
                        <a:pt x="4656" y="3934"/>
                        <a:pt x="4620" y="3994"/>
                        <a:pt x="4644" y="4053"/>
                      </a:cubicBezTo>
                      <a:lnTo>
                        <a:pt x="4179" y="3898"/>
                      </a:lnTo>
                      <a:cubicBezTo>
                        <a:pt x="4167" y="3898"/>
                        <a:pt x="4167" y="3887"/>
                        <a:pt x="4144" y="3875"/>
                      </a:cubicBezTo>
                      <a:cubicBezTo>
                        <a:pt x="4120" y="3696"/>
                        <a:pt x="3965" y="3577"/>
                        <a:pt x="3798" y="3577"/>
                      </a:cubicBezTo>
                      <a:lnTo>
                        <a:pt x="3774" y="3577"/>
                      </a:lnTo>
                      <a:lnTo>
                        <a:pt x="3274" y="3589"/>
                      </a:lnTo>
                      <a:lnTo>
                        <a:pt x="3393" y="3220"/>
                      </a:lnTo>
                      <a:cubicBezTo>
                        <a:pt x="3405" y="3184"/>
                        <a:pt x="3441" y="3172"/>
                        <a:pt x="3465" y="3160"/>
                      </a:cubicBezTo>
                      <a:lnTo>
                        <a:pt x="3834" y="3041"/>
                      </a:lnTo>
                      <a:close/>
                      <a:moveTo>
                        <a:pt x="7596" y="3601"/>
                      </a:moveTo>
                      <a:cubicBezTo>
                        <a:pt x="7620" y="3601"/>
                        <a:pt x="7656" y="3601"/>
                        <a:pt x="7692" y="3636"/>
                      </a:cubicBezTo>
                      <a:lnTo>
                        <a:pt x="8025" y="3958"/>
                      </a:lnTo>
                      <a:lnTo>
                        <a:pt x="8025" y="4256"/>
                      </a:lnTo>
                      <a:cubicBezTo>
                        <a:pt x="7977" y="5232"/>
                        <a:pt x="7584" y="6137"/>
                        <a:pt x="6906" y="6815"/>
                      </a:cubicBezTo>
                      <a:cubicBezTo>
                        <a:pt x="6799" y="6923"/>
                        <a:pt x="6692" y="7030"/>
                        <a:pt x="6572" y="7113"/>
                      </a:cubicBezTo>
                      <a:cubicBezTo>
                        <a:pt x="6632" y="7030"/>
                        <a:pt x="6680" y="6935"/>
                        <a:pt x="6727" y="6851"/>
                      </a:cubicBezTo>
                      <a:lnTo>
                        <a:pt x="7465" y="5125"/>
                      </a:lnTo>
                      <a:cubicBezTo>
                        <a:pt x="7501" y="5065"/>
                        <a:pt x="7489" y="5006"/>
                        <a:pt x="7454" y="4958"/>
                      </a:cubicBezTo>
                      <a:cubicBezTo>
                        <a:pt x="7418" y="4910"/>
                        <a:pt x="7358" y="4887"/>
                        <a:pt x="7299" y="4887"/>
                      </a:cubicBezTo>
                      <a:lnTo>
                        <a:pt x="7227" y="4887"/>
                      </a:lnTo>
                      <a:lnTo>
                        <a:pt x="7632" y="4077"/>
                      </a:lnTo>
                      <a:cubicBezTo>
                        <a:pt x="7704" y="3946"/>
                        <a:pt x="7668" y="3779"/>
                        <a:pt x="7525" y="3696"/>
                      </a:cubicBezTo>
                      <a:lnTo>
                        <a:pt x="7501" y="3660"/>
                      </a:lnTo>
                      <a:lnTo>
                        <a:pt x="7513" y="3648"/>
                      </a:lnTo>
                      <a:cubicBezTo>
                        <a:pt x="7537" y="3601"/>
                        <a:pt x="7573" y="3601"/>
                        <a:pt x="7596" y="3601"/>
                      </a:cubicBezTo>
                      <a:close/>
                      <a:moveTo>
                        <a:pt x="4239" y="1"/>
                      </a:moveTo>
                      <a:cubicBezTo>
                        <a:pt x="4176" y="1"/>
                        <a:pt x="4112" y="2"/>
                        <a:pt x="4048" y="5"/>
                      </a:cubicBezTo>
                      <a:cubicBezTo>
                        <a:pt x="3001" y="41"/>
                        <a:pt x="2000" y="481"/>
                        <a:pt x="1262" y="1220"/>
                      </a:cubicBezTo>
                      <a:cubicBezTo>
                        <a:pt x="512" y="1970"/>
                        <a:pt x="84" y="2946"/>
                        <a:pt x="36" y="4006"/>
                      </a:cubicBezTo>
                      <a:cubicBezTo>
                        <a:pt x="0" y="5041"/>
                        <a:pt x="334" y="6053"/>
                        <a:pt x="1012" y="6863"/>
                      </a:cubicBezTo>
                      <a:cubicBezTo>
                        <a:pt x="1036" y="6911"/>
                        <a:pt x="1084" y="6923"/>
                        <a:pt x="1131" y="6923"/>
                      </a:cubicBezTo>
                      <a:cubicBezTo>
                        <a:pt x="1155" y="6923"/>
                        <a:pt x="1203" y="6911"/>
                        <a:pt x="1227" y="6875"/>
                      </a:cubicBezTo>
                      <a:cubicBezTo>
                        <a:pt x="1310" y="6815"/>
                        <a:pt x="1310" y="6708"/>
                        <a:pt x="1250" y="6649"/>
                      </a:cubicBezTo>
                      <a:cubicBezTo>
                        <a:pt x="631" y="5922"/>
                        <a:pt x="310" y="4982"/>
                        <a:pt x="357" y="4017"/>
                      </a:cubicBezTo>
                      <a:cubicBezTo>
                        <a:pt x="393" y="3053"/>
                        <a:pt x="786" y="2148"/>
                        <a:pt x="1465" y="1458"/>
                      </a:cubicBezTo>
                      <a:cubicBezTo>
                        <a:pt x="2155" y="779"/>
                        <a:pt x="3060" y="374"/>
                        <a:pt x="4025" y="338"/>
                      </a:cubicBezTo>
                      <a:cubicBezTo>
                        <a:pt x="4081" y="335"/>
                        <a:pt x="4137" y="334"/>
                        <a:pt x="4192" y="334"/>
                      </a:cubicBezTo>
                      <a:cubicBezTo>
                        <a:pt x="4358" y="334"/>
                        <a:pt x="4519" y="347"/>
                        <a:pt x="4679" y="374"/>
                      </a:cubicBezTo>
                      <a:lnTo>
                        <a:pt x="4906" y="636"/>
                      </a:lnTo>
                      <a:lnTo>
                        <a:pt x="4822" y="862"/>
                      </a:lnTo>
                      <a:lnTo>
                        <a:pt x="4679" y="624"/>
                      </a:lnTo>
                      <a:cubicBezTo>
                        <a:pt x="4656" y="577"/>
                        <a:pt x="4596" y="541"/>
                        <a:pt x="4536" y="541"/>
                      </a:cubicBezTo>
                      <a:lnTo>
                        <a:pt x="4001" y="541"/>
                      </a:lnTo>
                      <a:cubicBezTo>
                        <a:pt x="3941" y="541"/>
                        <a:pt x="3882" y="565"/>
                        <a:pt x="3858" y="624"/>
                      </a:cubicBezTo>
                      <a:lnTo>
                        <a:pt x="3477" y="1327"/>
                      </a:lnTo>
                      <a:cubicBezTo>
                        <a:pt x="3441" y="1410"/>
                        <a:pt x="3441" y="1529"/>
                        <a:pt x="3477" y="1624"/>
                      </a:cubicBezTo>
                      <a:cubicBezTo>
                        <a:pt x="3524" y="1708"/>
                        <a:pt x="3632" y="1767"/>
                        <a:pt x="3739" y="1791"/>
                      </a:cubicBezTo>
                      <a:lnTo>
                        <a:pt x="4036" y="1815"/>
                      </a:lnTo>
                      <a:cubicBezTo>
                        <a:pt x="4096" y="1815"/>
                        <a:pt x="4155" y="1803"/>
                        <a:pt x="4179" y="1743"/>
                      </a:cubicBezTo>
                      <a:lnTo>
                        <a:pt x="4286" y="1577"/>
                      </a:lnTo>
                      <a:lnTo>
                        <a:pt x="4346" y="1648"/>
                      </a:lnTo>
                      <a:lnTo>
                        <a:pt x="4298" y="1934"/>
                      </a:lnTo>
                      <a:lnTo>
                        <a:pt x="3798" y="2005"/>
                      </a:lnTo>
                      <a:cubicBezTo>
                        <a:pt x="3763" y="2005"/>
                        <a:pt x="3751" y="2029"/>
                        <a:pt x="3715" y="2041"/>
                      </a:cubicBezTo>
                      <a:lnTo>
                        <a:pt x="3072" y="2517"/>
                      </a:lnTo>
                      <a:cubicBezTo>
                        <a:pt x="3048" y="2541"/>
                        <a:pt x="3024" y="2577"/>
                        <a:pt x="3024" y="2601"/>
                      </a:cubicBezTo>
                      <a:lnTo>
                        <a:pt x="2941" y="2898"/>
                      </a:lnTo>
                      <a:lnTo>
                        <a:pt x="2727" y="2874"/>
                      </a:lnTo>
                      <a:cubicBezTo>
                        <a:pt x="2716" y="2874"/>
                        <a:pt x="2706" y="2873"/>
                        <a:pt x="2696" y="2873"/>
                      </a:cubicBezTo>
                      <a:cubicBezTo>
                        <a:pt x="2565" y="2873"/>
                        <a:pt x="2449" y="2943"/>
                        <a:pt x="2405" y="3065"/>
                      </a:cubicBezTo>
                      <a:lnTo>
                        <a:pt x="2274" y="3422"/>
                      </a:lnTo>
                      <a:cubicBezTo>
                        <a:pt x="2250" y="3494"/>
                        <a:pt x="2250" y="3589"/>
                        <a:pt x="2286" y="3660"/>
                      </a:cubicBezTo>
                      <a:cubicBezTo>
                        <a:pt x="2334" y="3732"/>
                        <a:pt x="2393" y="3791"/>
                        <a:pt x="2465" y="3815"/>
                      </a:cubicBezTo>
                      <a:cubicBezTo>
                        <a:pt x="2322" y="3887"/>
                        <a:pt x="2215" y="4029"/>
                        <a:pt x="2203" y="4196"/>
                      </a:cubicBezTo>
                      <a:lnTo>
                        <a:pt x="2203" y="4268"/>
                      </a:lnTo>
                      <a:lnTo>
                        <a:pt x="1739" y="4791"/>
                      </a:lnTo>
                      <a:cubicBezTo>
                        <a:pt x="1667" y="4863"/>
                        <a:pt x="1631" y="4970"/>
                        <a:pt x="1631" y="5077"/>
                      </a:cubicBezTo>
                      <a:lnTo>
                        <a:pt x="1631" y="5684"/>
                      </a:lnTo>
                      <a:cubicBezTo>
                        <a:pt x="1631" y="5839"/>
                        <a:pt x="1691" y="5994"/>
                        <a:pt x="1810" y="6101"/>
                      </a:cubicBezTo>
                      <a:lnTo>
                        <a:pt x="2239" y="6518"/>
                      </a:lnTo>
                      <a:cubicBezTo>
                        <a:pt x="2334" y="6613"/>
                        <a:pt x="2465" y="6673"/>
                        <a:pt x="2596" y="6684"/>
                      </a:cubicBezTo>
                      <a:lnTo>
                        <a:pt x="3882" y="6792"/>
                      </a:lnTo>
                      <a:lnTo>
                        <a:pt x="3882" y="6827"/>
                      </a:lnTo>
                      <a:cubicBezTo>
                        <a:pt x="3870" y="6994"/>
                        <a:pt x="3929" y="7149"/>
                        <a:pt x="4060" y="7232"/>
                      </a:cubicBezTo>
                      <a:lnTo>
                        <a:pt x="4286" y="7399"/>
                      </a:lnTo>
                      <a:lnTo>
                        <a:pt x="4263" y="7446"/>
                      </a:lnTo>
                      <a:cubicBezTo>
                        <a:pt x="4203" y="7601"/>
                        <a:pt x="4263" y="7804"/>
                        <a:pt x="4406" y="7899"/>
                      </a:cubicBezTo>
                      <a:lnTo>
                        <a:pt x="4465" y="7958"/>
                      </a:lnTo>
                      <a:cubicBezTo>
                        <a:pt x="4406" y="7958"/>
                        <a:pt x="4358" y="7982"/>
                        <a:pt x="4298" y="7982"/>
                      </a:cubicBezTo>
                      <a:cubicBezTo>
                        <a:pt x="4250" y="7984"/>
                        <a:pt x="4202" y="7985"/>
                        <a:pt x="4153" y="7985"/>
                      </a:cubicBezTo>
                      <a:cubicBezTo>
                        <a:pt x="3241" y="7985"/>
                        <a:pt x="2368" y="7666"/>
                        <a:pt x="1667" y="7089"/>
                      </a:cubicBezTo>
                      <a:cubicBezTo>
                        <a:pt x="1630" y="7062"/>
                        <a:pt x="1590" y="7050"/>
                        <a:pt x="1553" y="7050"/>
                      </a:cubicBezTo>
                      <a:cubicBezTo>
                        <a:pt x="1508" y="7050"/>
                        <a:pt x="1467" y="7068"/>
                        <a:pt x="1441" y="7101"/>
                      </a:cubicBezTo>
                      <a:cubicBezTo>
                        <a:pt x="1381" y="7173"/>
                        <a:pt x="1393" y="7280"/>
                        <a:pt x="1453" y="7327"/>
                      </a:cubicBezTo>
                      <a:cubicBezTo>
                        <a:pt x="2215" y="7958"/>
                        <a:pt x="3155" y="8304"/>
                        <a:pt x="4132" y="8304"/>
                      </a:cubicBezTo>
                      <a:lnTo>
                        <a:pt x="4298" y="8304"/>
                      </a:lnTo>
                      <a:cubicBezTo>
                        <a:pt x="5334" y="8256"/>
                        <a:pt x="6334" y="7827"/>
                        <a:pt x="7084" y="7089"/>
                      </a:cubicBezTo>
                      <a:cubicBezTo>
                        <a:pt x="7823" y="6339"/>
                        <a:pt x="8251" y="5363"/>
                        <a:pt x="8299" y="4303"/>
                      </a:cubicBezTo>
                      <a:cubicBezTo>
                        <a:pt x="8394" y="3220"/>
                        <a:pt x="8049" y="2208"/>
                        <a:pt x="7382" y="1422"/>
                      </a:cubicBezTo>
                      <a:cubicBezTo>
                        <a:pt x="7350" y="1377"/>
                        <a:pt x="7304" y="1356"/>
                        <a:pt x="7258" y="1356"/>
                      </a:cubicBezTo>
                      <a:cubicBezTo>
                        <a:pt x="7220" y="1356"/>
                        <a:pt x="7183" y="1371"/>
                        <a:pt x="7156" y="1398"/>
                      </a:cubicBezTo>
                      <a:cubicBezTo>
                        <a:pt x="7084" y="1458"/>
                        <a:pt x="7084" y="1565"/>
                        <a:pt x="7144" y="1624"/>
                      </a:cubicBezTo>
                      <a:cubicBezTo>
                        <a:pt x="7584" y="2148"/>
                        <a:pt x="7870" y="2791"/>
                        <a:pt x="7989" y="3458"/>
                      </a:cubicBezTo>
                      <a:lnTo>
                        <a:pt x="7942" y="3410"/>
                      </a:lnTo>
                      <a:cubicBezTo>
                        <a:pt x="7867" y="3335"/>
                        <a:pt x="7754" y="3289"/>
                        <a:pt x="7628" y="3289"/>
                      </a:cubicBezTo>
                      <a:cubicBezTo>
                        <a:pt x="7614" y="3289"/>
                        <a:pt x="7599" y="3290"/>
                        <a:pt x="7584" y="3291"/>
                      </a:cubicBezTo>
                      <a:cubicBezTo>
                        <a:pt x="7454" y="3303"/>
                        <a:pt x="7334" y="3386"/>
                        <a:pt x="7263" y="3506"/>
                      </a:cubicBezTo>
                      <a:lnTo>
                        <a:pt x="7227" y="3541"/>
                      </a:lnTo>
                      <a:cubicBezTo>
                        <a:pt x="7156" y="3541"/>
                        <a:pt x="7084" y="3577"/>
                        <a:pt x="7025" y="3625"/>
                      </a:cubicBezTo>
                      <a:lnTo>
                        <a:pt x="6811" y="3363"/>
                      </a:lnTo>
                      <a:cubicBezTo>
                        <a:pt x="6779" y="3325"/>
                        <a:pt x="6739" y="3307"/>
                        <a:pt x="6698" y="3307"/>
                      </a:cubicBezTo>
                      <a:cubicBezTo>
                        <a:pt x="6661" y="3307"/>
                        <a:pt x="6625" y="3322"/>
                        <a:pt x="6596" y="3351"/>
                      </a:cubicBezTo>
                      <a:cubicBezTo>
                        <a:pt x="6513" y="3410"/>
                        <a:pt x="6513" y="3517"/>
                        <a:pt x="6572" y="3577"/>
                      </a:cubicBezTo>
                      <a:lnTo>
                        <a:pt x="6906" y="3958"/>
                      </a:lnTo>
                      <a:cubicBezTo>
                        <a:pt x="6930" y="3994"/>
                        <a:pt x="6977" y="4017"/>
                        <a:pt x="7025" y="4017"/>
                      </a:cubicBezTo>
                      <a:cubicBezTo>
                        <a:pt x="7073" y="4017"/>
                        <a:pt x="7108" y="4006"/>
                        <a:pt x="7144" y="3970"/>
                      </a:cubicBezTo>
                      <a:lnTo>
                        <a:pt x="7251" y="3875"/>
                      </a:lnTo>
                      <a:lnTo>
                        <a:pt x="7382" y="3958"/>
                      </a:lnTo>
                      <a:lnTo>
                        <a:pt x="6894" y="4934"/>
                      </a:lnTo>
                      <a:lnTo>
                        <a:pt x="6858" y="4934"/>
                      </a:lnTo>
                      <a:cubicBezTo>
                        <a:pt x="6834" y="4934"/>
                        <a:pt x="6787" y="4910"/>
                        <a:pt x="6775" y="4887"/>
                      </a:cubicBezTo>
                      <a:lnTo>
                        <a:pt x="6132" y="4101"/>
                      </a:lnTo>
                      <a:cubicBezTo>
                        <a:pt x="6098" y="4053"/>
                        <a:pt x="6049" y="4033"/>
                        <a:pt x="6001" y="4033"/>
                      </a:cubicBezTo>
                      <a:cubicBezTo>
                        <a:pt x="5966" y="4033"/>
                        <a:pt x="5931" y="4045"/>
                        <a:pt x="5906" y="4065"/>
                      </a:cubicBezTo>
                      <a:cubicBezTo>
                        <a:pt x="5834" y="4125"/>
                        <a:pt x="5834" y="4232"/>
                        <a:pt x="5882" y="4291"/>
                      </a:cubicBezTo>
                      <a:lnTo>
                        <a:pt x="6513" y="5077"/>
                      </a:lnTo>
                      <a:cubicBezTo>
                        <a:pt x="6608" y="5184"/>
                        <a:pt x="6739" y="5244"/>
                        <a:pt x="6894" y="5244"/>
                      </a:cubicBezTo>
                      <a:lnTo>
                        <a:pt x="7096" y="5232"/>
                      </a:lnTo>
                      <a:lnTo>
                        <a:pt x="6453" y="6720"/>
                      </a:lnTo>
                      <a:cubicBezTo>
                        <a:pt x="6418" y="6815"/>
                        <a:pt x="6346" y="6923"/>
                        <a:pt x="6275" y="7018"/>
                      </a:cubicBezTo>
                      <a:lnTo>
                        <a:pt x="5775" y="7625"/>
                      </a:lnTo>
                      <a:cubicBezTo>
                        <a:pt x="5513" y="7744"/>
                        <a:pt x="5251" y="7816"/>
                        <a:pt x="4965" y="7875"/>
                      </a:cubicBezTo>
                      <a:lnTo>
                        <a:pt x="4691" y="7625"/>
                      </a:lnTo>
                      <a:cubicBezTo>
                        <a:pt x="4656" y="7589"/>
                        <a:pt x="4644" y="7554"/>
                        <a:pt x="4656" y="7506"/>
                      </a:cubicBezTo>
                      <a:lnTo>
                        <a:pt x="4703" y="7339"/>
                      </a:lnTo>
                      <a:cubicBezTo>
                        <a:pt x="4715" y="7280"/>
                        <a:pt x="4703" y="7208"/>
                        <a:pt x="4644" y="7161"/>
                      </a:cubicBezTo>
                      <a:lnTo>
                        <a:pt x="4322" y="6923"/>
                      </a:lnTo>
                      <a:cubicBezTo>
                        <a:pt x="4298" y="6899"/>
                        <a:pt x="4286" y="6863"/>
                        <a:pt x="4286" y="6815"/>
                      </a:cubicBezTo>
                      <a:lnTo>
                        <a:pt x="4310" y="6613"/>
                      </a:lnTo>
                      <a:cubicBezTo>
                        <a:pt x="4310" y="6565"/>
                        <a:pt x="4310" y="6518"/>
                        <a:pt x="4286" y="6494"/>
                      </a:cubicBezTo>
                      <a:cubicBezTo>
                        <a:pt x="4251" y="6458"/>
                        <a:pt x="4203" y="6434"/>
                        <a:pt x="4167" y="6434"/>
                      </a:cubicBezTo>
                      <a:lnTo>
                        <a:pt x="2703" y="6315"/>
                      </a:lnTo>
                      <a:cubicBezTo>
                        <a:pt x="2643" y="6315"/>
                        <a:pt x="2596" y="6280"/>
                        <a:pt x="2560" y="6244"/>
                      </a:cubicBezTo>
                      <a:lnTo>
                        <a:pt x="2120" y="5827"/>
                      </a:lnTo>
                      <a:cubicBezTo>
                        <a:pt x="2084" y="5780"/>
                        <a:pt x="2048" y="5708"/>
                        <a:pt x="2048" y="5649"/>
                      </a:cubicBezTo>
                      <a:lnTo>
                        <a:pt x="2048" y="5030"/>
                      </a:lnTo>
                      <a:cubicBezTo>
                        <a:pt x="2048" y="5006"/>
                        <a:pt x="2060" y="4970"/>
                        <a:pt x="2084" y="4958"/>
                      </a:cubicBezTo>
                      <a:lnTo>
                        <a:pt x="2572" y="4398"/>
                      </a:lnTo>
                      <a:cubicBezTo>
                        <a:pt x="2596" y="4363"/>
                        <a:pt x="2620" y="4339"/>
                        <a:pt x="2620" y="4291"/>
                      </a:cubicBezTo>
                      <a:lnTo>
                        <a:pt x="2620" y="4160"/>
                      </a:lnTo>
                      <a:cubicBezTo>
                        <a:pt x="2620" y="4113"/>
                        <a:pt x="2643" y="4065"/>
                        <a:pt x="2691" y="4053"/>
                      </a:cubicBezTo>
                      <a:lnTo>
                        <a:pt x="3072" y="3887"/>
                      </a:lnTo>
                      <a:lnTo>
                        <a:pt x="3810" y="3875"/>
                      </a:lnTo>
                      <a:cubicBezTo>
                        <a:pt x="3822" y="3875"/>
                        <a:pt x="3834" y="3887"/>
                        <a:pt x="3834" y="3898"/>
                      </a:cubicBezTo>
                      <a:cubicBezTo>
                        <a:pt x="3846" y="4029"/>
                        <a:pt x="3953" y="4137"/>
                        <a:pt x="4072" y="4184"/>
                      </a:cubicBezTo>
                      <a:lnTo>
                        <a:pt x="4596" y="4363"/>
                      </a:lnTo>
                      <a:cubicBezTo>
                        <a:pt x="4628" y="4370"/>
                        <a:pt x="4661" y="4374"/>
                        <a:pt x="4693" y="4374"/>
                      </a:cubicBezTo>
                      <a:cubicBezTo>
                        <a:pt x="4766" y="4374"/>
                        <a:pt x="4836" y="4353"/>
                        <a:pt x="4894" y="4303"/>
                      </a:cubicBezTo>
                      <a:cubicBezTo>
                        <a:pt x="4953" y="4244"/>
                        <a:pt x="5001" y="4148"/>
                        <a:pt x="4989" y="4065"/>
                      </a:cubicBezTo>
                      <a:lnTo>
                        <a:pt x="5644" y="4017"/>
                      </a:lnTo>
                      <a:cubicBezTo>
                        <a:pt x="5751" y="4006"/>
                        <a:pt x="5882" y="3946"/>
                        <a:pt x="5953" y="3839"/>
                      </a:cubicBezTo>
                      <a:cubicBezTo>
                        <a:pt x="6025" y="3732"/>
                        <a:pt x="6060" y="3613"/>
                        <a:pt x="6025" y="3482"/>
                      </a:cubicBezTo>
                      <a:lnTo>
                        <a:pt x="6013" y="3398"/>
                      </a:lnTo>
                      <a:cubicBezTo>
                        <a:pt x="5980" y="3258"/>
                        <a:pt x="5870" y="3157"/>
                        <a:pt x="5725" y="3157"/>
                      </a:cubicBezTo>
                      <a:cubicBezTo>
                        <a:pt x="5710" y="3157"/>
                        <a:pt x="5695" y="3158"/>
                        <a:pt x="5679" y="3160"/>
                      </a:cubicBezTo>
                      <a:lnTo>
                        <a:pt x="5346" y="3184"/>
                      </a:lnTo>
                      <a:lnTo>
                        <a:pt x="5298" y="3125"/>
                      </a:lnTo>
                      <a:lnTo>
                        <a:pt x="5739" y="2684"/>
                      </a:lnTo>
                      <a:cubicBezTo>
                        <a:pt x="5799" y="2624"/>
                        <a:pt x="5799" y="2517"/>
                        <a:pt x="5739" y="2458"/>
                      </a:cubicBezTo>
                      <a:cubicBezTo>
                        <a:pt x="5709" y="2428"/>
                        <a:pt x="5671" y="2413"/>
                        <a:pt x="5632" y="2413"/>
                      </a:cubicBezTo>
                      <a:cubicBezTo>
                        <a:pt x="5593" y="2413"/>
                        <a:pt x="5554" y="2428"/>
                        <a:pt x="5525" y="2458"/>
                      </a:cubicBezTo>
                      <a:lnTo>
                        <a:pt x="4965" y="3005"/>
                      </a:lnTo>
                      <a:lnTo>
                        <a:pt x="4787" y="3077"/>
                      </a:lnTo>
                      <a:lnTo>
                        <a:pt x="4286" y="2696"/>
                      </a:lnTo>
                      <a:cubicBezTo>
                        <a:pt x="4251" y="2669"/>
                        <a:pt x="4208" y="2656"/>
                        <a:pt x="4169" y="2656"/>
                      </a:cubicBezTo>
                      <a:cubicBezTo>
                        <a:pt x="4156" y="2656"/>
                        <a:pt x="4144" y="2657"/>
                        <a:pt x="4132" y="2660"/>
                      </a:cubicBezTo>
                      <a:lnTo>
                        <a:pt x="3417" y="2886"/>
                      </a:lnTo>
                      <a:cubicBezTo>
                        <a:pt x="3405" y="2886"/>
                        <a:pt x="3370" y="2898"/>
                        <a:pt x="3358" y="2922"/>
                      </a:cubicBezTo>
                      <a:lnTo>
                        <a:pt x="3405" y="2708"/>
                      </a:lnTo>
                      <a:lnTo>
                        <a:pt x="3977" y="2291"/>
                      </a:lnTo>
                      <a:lnTo>
                        <a:pt x="4548" y="2208"/>
                      </a:lnTo>
                      <a:cubicBezTo>
                        <a:pt x="4632" y="2184"/>
                        <a:pt x="4691" y="2148"/>
                        <a:pt x="4691" y="2065"/>
                      </a:cubicBezTo>
                      <a:lnTo>
                        <a:pt x="4751" y="1589"/>
                      </a:lnTo>
                      <a:cubicBezTo>
                        <a:pt x="4751" y="1553"/>
                        <a:pt x="4751" y="1505"/>
                        <a:pt x="4715" y="1470"/>
                      </a:cubicBezTo>
                      <a:lnTo>
                        <a:pt x="4477" y="1172"/>
                      </a:lnTo>
                      <a:cubicBezTo>
                        <a:pt x="4441" y="1136"/>
                        <a:pt x="4406" y="1112"/>
                        <a:pt x="4346" y="1112"/>
                      </a:cubicBezTo>
                      <a:cubicBezTo>
                        <a:pt x="4298" y="1112"/>
                        <a:pt x="4239" y="1148"/>
                        <a:pt x="4215" y="1196"/>
                      </a:cubicBezTo>
                      <a:lnTo>
                        <a:pt x="4036" y="1446"/>
                      </a:lnTo>
                      <a:lnTo>
                        <a:pt x="3834" y="1434"/>
                      </a:lnTo>
                      <a:lnTo>
                        <a:pt x="4155" y="815"/>
                      </a:lnTo>
                      <a:lnTo>
                        <a:pt x="4477" y="815"/>
                      </a:lnTo>
                      <a:lnTo>
                        <a:pt x="4727" y="1267"/>
                      </a:lnTo>
                      <a:cubicBezTo>
                        <a:pt x="4763" y="1327"/>
                        <a:pt x="4822" y="1350"/>
                        <a:pt x="4882" y="1350"/>
                      </a:cubicBezTo>
                      <a:cubicBezTo>
                        <a:pt x="4941" y="1350"/>
                        <a:pt x="5001" y="1315"/>
                        <a:pt x="5025" y="1255"/>
                      </a:cubicBezTo>
                      <a:lnTo>
                        <a:pt x="5251" y="719"/>
                      </a:lnTo>
                      <a:cubicBezTo>
                        <a:pt x="5298" y="624"/>
                        <a:pt x="5287" y="505"/>
                        <a:pt x="5215" y="434"/>
                      </a:cubicBezTo>
                      <a:lnTo>
                        <a:pt x="5215" y="434"/>
                      </a:lnTo>
                      <a:cubicBezTo>
                        <a:pt x="5751" y="577"/>
                        <a:pt x="6263" y="839"/>
                        <a:pt x="6692" y="1208"/>
                      </a:cubicBezTo>
                      <a:cubicBezTo>
                        <a:pt x="6724" y="1234"/>
                        <a:pt x="6763" y="1247"/>
                        <a:pt x="6801" y="1247"/>
                      </a:cubicBezTo>
                      <a:cubicBezTo>
                        <a:pt x="6847" y="1247"/>
                        <a:pt x="6892" y="1228"/>
                        <a:pt x="6918" y="1196"/>
                      </a:cubicBezTo>
                      <a:cubicBezTo>
                        <a:pt x="6977" y="1112"/>
                        <a:pt x="6965" y="1017"/>
                        <a:pt x="6906" y="969"/>
                      </a:cubicBezTo>
                      <a:cubicBezTo>
                        <a:pt x="6157" y="343"/>
                        <a:pt x="5219" y="1"/>
                        <a:pt x="4239" y="1"/>
                      </a:cubicBezTo>
                      <a:close/>
                    </a:path>
                  </a:pathLst>
                </a:custGeom>
                <a:solidFill>
                  <a:srgbClr val="657E93"/>
                </a:solidFill>
                <a:ln>
                  <a:solidFill>
                    <a:schemeClr val="bg2">
                      <a:lumMod val="1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 name="object 14">
                <a:extLst>
                  <a:ext uri="{FF2B5EF4-FFF2-40B4-BE49-F238E27FC236}">
                    <a16:creationId xmlns:a16="http://schemas.microsoft.com/office/drawing/2014/main" id="{96439777-8DA7-4B4D-95DD-6C0890762A63}"/>
                  </a:ext>
                </a:extLst>
              </p:cNvPr>
              <p:cNvSpPr txBox="1"/>
              <p:nvPr/>
            </p:nvSpPr>
            <p:spPr>
              <a:xfrm>
                <a:off x="8567976" y="4398668"/>
                <a:ext cx="594042" cy="456535"/>
              </a:xfrm>
              <a:prstGeom prst="rect">
                <a:avLst/>
              </a:prstGeom>
            </p:spPr>
            <p:txBody>
              <a:bodyPr vert="horz" wrap="square" lIns="0" tIns="12700" rIns="0" bIns="0" rtlCol="0">
                <a:spAutoFit/>
              </a:bodyPr>
              <a:lstStyle/>
              <a:p>
                <a:pPr>
                  <a:spcBef>
                    <a:spcPts val="100"/>
                  </a:spcBef>
                </a:pPr>
                <a:r>
                  <a:rPr lang="zh-TW" altLang="en-US" sz="1400" b="1" spc="-5" dirty="0">
                    <a:solidFill>
                      <a:srgbClr val="FF0000"/>
                    </a:solidFill>
                    <a:latin typeface="微軟正黑體" panose="020B0604030504040204" pitchFamily="34" charset="-120"/>
                    <a:ea typeface="微軟正黑體" panose="020B0604030504040204" pitchFamily="34" charset="-120"/>
                    <a:cs typeface="Corbel"/>
                  </a:rPr>
                  <a:t>資安</a:t>
                </a:r>
                <a:endParaRPr lang="en-US" altLang="zh-TW" sz="1400" b="1" spc="-5" dirty="0">
                  <a:solidFill>
                    <a:srgbClr val="FF0000"/>
                  </a:solidFill>
                  <a:latin typeface="微軟正黑體" panose="020B0604030504040204" pitchFamily="34" charset="-120"/>
                  <a:ea typeface="微軟正黑體" panose="020B0604030504040204" pitchFamily="34" charset="-120"/>
                  <a:cs typeface="Corbel"/>
                </a:endParaRPr>
              </a:p>
              <a:p>
                <a:pPr>
                  <a:spcBef>
                    <a:spcPts val="100"/>
                  </a:spcBef>
                </a:pPr>
                <a:r>
                  <a:rPr lang="zh-TW" altLang="en-US" sz="1400" b="1" spc="-5" dirty="0">
                    <a:solidFill>
                      <a:srgbClr val="FF0000"/>
                    </a:solidFill>
                    <a:latin typeface="微軟正黑體" panose="020B0604030504040204" pitchFamily="34" charset="-120"/>
                    <a:ea typeface="微軟正黑體" panose="020B0604030504040204" pitchFamily="34" charset="-120"/>
                    <a:cs typeface="Corbel"/>
                  </a:rPr>
                  <a:t>防護</a:t>
                </a:r>
                <a:endParaRPr sz="1400" b="1" dirty="0">
                  <a:solidFill>
                    <a:srgbClr val="FF0000"/>
                  </a:solidFill>
                  <a:latin typeface="微軟正黑體" panose="020B0604030504040204" pitchFamily="34" charset="-120"/>
                  <a:ea typeface="微軟正黑體" panose="020B0604030504040204" pitchFamily="34" charset="-120"/>
                  <a:cs typeface="Corbel"/>
                </a:endParaRPr>
              </a:p>
            </p:txBody>
          </p:sp>
          <p:grpSp>
            <p:nvGrpSpPr>
              <p:cNvPr id="55" name="Google Shape;19328;p81">
                <a:extLst>
                  <a:ext uri="{FF2B5EF4-FFF2-40B4-BE49-F238E27FC236}">
                    <a16:creationId xmlns:a16="http://schemas.microsoft.com/office/drawing/2014/main" id="{3C56CF39-E985-4BB7-A440-0CB71AE38CD3}"/>
                  </a:ext>
                </a:extLst>
              </p:cNvPr>
              <p:cNvGrpSpPr/>
              <p:nvPr/>
            </p:nvGrpSpPr>
            <p:grpSpPr>
              <a:xfrm>
                <a:off x="8952470" y="4366914"/>
                <a:ext cx="500219" cy="484466"/>
                <a:chOff x="3441065" y="4302505"/>
                <a:chExt cx="337069" cy="302593"/>
              </a:xfrm>
              <a:solidFill>
                <a:schemeClr val="accent4">
                  <a:lumMod val="50000"/>
                </a:schemeClr>
              </a:solidFill>
            </p:grpSpPr>
            <p:sp>
              <p:nvSpPr>
                <p:cNvPr id="56" name="Google Shape;19329;p81">
                  <a:extLst>
                    <a:ext uri="{FF2B5EF4-FFF2-40B4-BE49-F238E27FC236}">
                      <a16:creationId xmlns:a16="http://schemas.microsoft.com/office/drawing/2014/main" id="{A488877D-AEFD-43CC-829D-A3D2CEB12D6F}"/>
                    </a:ext>
                  </a:extLst>
                </p:cNvPr>
                <p:cNvSpPr/>
                <p:nvPr/>
              </p:nvSpPr>
              <p:spPr>
                <a:xfrm>
                  <a:off x="3441065" y="4366941"/>
                  <a:ext cx="337069" cy="173655"/>
                </a:xfrm>
                <a:custGeom>
                  <a:avLst/>
                  <a:gdLst/>
                  <a:ahLst/>
                  <a:cxnLst/>
                  <a:rect l="l" t="t" r="r" b="b"/>
                  <a:pathLst>
                    <a:path w="10598" h="5460" extrusionOk="0">
                      <a:moveTo>
                        <a:pt x="5062" y="1"/>
                      </a:moveTo>
                      <a:cubicBezTo>
                        <a:pt x="3977" y="1"/>
                        <a:pt x="2891" y="303"/>
                        <a:pt x="1834" y="951"/>
                      </a:cubicBezTo>
                      <a:cubicBezTo>
                        <a:pt x="1001" y="1463"/>
                        <a:pt x="418" y="2058"/>
                        <a:pt x="156" y="2368"/>
                      </a:cubicBezTo>
                      <a:cubicBezTo>
                        <a:pt x="1" y="2546"/>
                        <a:pt x="1" y="2808"/>
                        <a:pt x="168" y="2987"/>
                      </a:cubicBezTo>
                      <a:cubicBezTo>
                        <a:pt x="1001" y="3844"/>
                        <a:pt x="1870" y="4475"/>
                        <a:pt x="2739" y="4892"/>
                      </a:cubicBezTo>
                      <a:cubicBezTo>
                        <a:pt x="2763" y="4916"/>
                        <a:pt x="2787" y="4916"/>
                        <a:pt x="2823" y="4916"/>
                      </a:cubicBezTo>
                      <a:cubicBezTo>
                        <a:pt x="2977" y="4916"/>
                        <a:pt x="3037" y="4689"/>
                        <a:pt x="2894" y="4618"/>
                      </a:cubicBezTo>
                      <a:cubicBezTo>
                        <a:pt x="2049" y="4213"/>
                        <a:pt x="1215" y="3582"/>
                        <a:pt x="406" y="2773"/>
                      </a:cubicBezTo>
                      <a:cubicBezTo>
                        <a:pt x="346" y="2713"/>
                        <a:pt x="346" y="2630"/>
                        <a:pt x="406" y="2570"/>
                      </a:cubicBezTo>
                      <a:cubicBezTo>
                        <a:pt x="799" y="2130"/>
                        <a:pt x="2061" y="868"/>
                        <a:pt x="3918" y="451"/>
                      </a:cubicBezTo>
                      <a:lnTo>
                        <a:pt x="3918" y="451"/>
                      </a:lnTo>
                      <a:cubicBezTo>
                        <a:pt x="3561" y="665"/>
                        <a:pt x="3263" y="963"/>
                        <a:pt x="3025" y="1320"/>
                      </a:cubicBezTo>
                      <a:cubicBezTo>
                        <a:pt x="2977" y="1403"/>
                        <a:pt x="3001" y="1487"/>
                        <a:pt x="3073" y="1534"/>
                      </a:cubicBezTo>
                      <a:cubicBezTo>
                        <a:pt x="3098" y="1551"/>
                        <a:pt x="3126" y="1559"/>
                        <a:pt x="3154" y="1559"/>
                      </a:cubicBezTo>
                      <a:cubicBezTo>
                        <a:pt x="3204" y="1559"/>
                        <a:pt x="3252" y="1533"/>
                        <a:pt x="3275" y="1487"/>
                      </a:cubicBezTo>
                      <a:cubicBezTo>
                        <a:pt x="3728" y="772"/>
                        <a:pt x="4490" y="367"/>
                        <a:pt x="5299" y="367"/>
                      </a:cubicBezTo>
                      <a:cubicBezTo>
                        <a:pt x="6609" y="367"/>
                        <a:pt x="7680" y="1439"/>
                        <a:pt x="7680" y="2749"/>
                      </a:cubicBezTo>
                      <a:cubicBezTo>
                        <a:pt x="7680" y="3820"/>
                        <a:pt x="6954" y="4773"/>
                        <a:pt x="5930" y="5047"/>
                      </a:cubicBezTo>
                      <a:cubicBezTo>
                        <a:pt x="5720" y="5103"/>
                        <a:pt x="5510" y="5130"/>
                        <a:pt x="5305" y="5130"/>
                      </a:cubicBezTo>
                      <a:cubicBezTo>
                        <a:pt x="4250" y="5130"/>
                        <a:pt x="3302" y="4424"/>
                        <a:pt x="3013" y="3368"/>
                      </a:cubicBezTo>
                      <a:cubicBezTo>
                        <a:pt x="2954" y="3154"/>
                        <a:pt x="2918" y="2951"/>
                        <a:pt x="2918" y="2737"/>
                      </a:cubicBezTo>
                      <a:cubicBezTo>
                        <a:pt x="2918" y="2487"/>
                        <a:pt x="2966" y="2249"/>
                        <a:pt x="3037" y="2011"/>
                      </a:cubicBezTo>
                      <a:cubicBezTo>
                        <a:pt x="3073" y="1915"/>
                        <a:pt x="3025" y="1844"/>
                        <a:pt x="2942" y="1820"/>
                      </a:cubicBezTo>
                      <a:cubicBezTo>
                        <a:pt x="2920" y="1812"/>
                        <a:pt x="2899" y="1808"/>
                        <a:pt x="2880" y="1808"/>
                      </a:cubicBezTo>
                      <a:cubicBezTo>
                        <a:pt x="2816" y="1808"/>
                        <a:pt x="2767" y="1851"/>
                        <a:pt x="2739" y="1915"/>
                      </a:cubicBezTo>
                      <a:cubicBezTo>
                        <a:pt x="2656" y="2189"/>
                        <a:pt x="2608" y="2475"/>
                        <a:pt x="2608" y="2737"/>
                      </a:cubicBezTo>
                      <a:cubicBezTo>
                        <a:pt x="2608" y="2975"/>
                        <a:pt x="2644" y="3213"/>
                        <a:pt x="2704" y="3439"/>
                      </a:cubicBezTo>
                      <a:cubicBezTo>
                        <a:pt x="2858" y="4058"/>
                        <a:pt x="3251" y="4582"/>
                        <a:pt x="3739" y="4928"/>
                      </a:cubicBezTo>
                      <a:cubicBezTo>
                        <a:pt x="3632" y="4892"/>
                        <a:pt x="3549" y="4868"/>
                        <a:pt x="3442" y="4820"/>
                      </a:cubicBezTo>
                      <a:cubicBezTo>
                        <a:pt x="3427" y="4816"/>
                        <a:pt x="3412" y="4813"/>
                        <a:pt x="3396" y="4813"/>
                      </a:cubicBezTo>
                      <a:cubicBezTo>
                        <a:pt x="3334" y="4813"/>
                        <a:pt x="3270" y="4849"/>
                        <a:pt x="3251" y="4916"/>
                      </a:cubicBezTo>
                      <a:cubicBezTo>
                        <a:pt x="3216" y="4987"/>
                        <a:pt x="3263" y="5070"/>
                        <a:pt x="3335" y="5106"/>
                      </a:cubicBezTo>
                      <a:cubicBezTo>
                        <a:pt x="3996" y="5346"/>
                        <a:pt x="4652" y="5460"/>
                        <a:pt x="5299" y="5460"/>
                      </a:cubicBezTo>
                      <a:cubicBezTo>
                        <a:pt x="6446" y="5460"/>
                        <a:pt x="7563" y="5103"/>
                        <a:pt x="8621" y="4463"/>
                      </a:cubicBezTo>
                      <a:cubicBezTo>
                        <a:pt x="9502" y="3927"/>
                        <a:pt x="10145" y="3308"/>
                        <a:pt x="10443" y="2975"/>
                      </a:cubicBezTo>
                      <a:cubicBezTo>
                        <a:pt x="10597" y="2808"/>
                        <a:pt x="10586" y="2511"/>
                        <a:pt x="10395" y="2356"/>
                      </a:cubicBezTo>
                      <a:cubicBezTo>
                        <a:pt x="10062" y="2058"/>
                        <a:pt x="9728" y="1784"/>
                        <a:pt x="9383" y="1546"/>
                      </a:cubicBezTo>
                      <a:cubicBezTo>
                        <a:pt x="9357" y="1529"/>
                        <a:pt x="9327" y="1521"/>
                        <a:pt x="9298" y="1521"/>
                      </a:cubicBezTo>
                      <a:cubicBezTo>
                        <a:pt x="9246" y="1521"/>
                        <a:pt x="9194" y="1544"/>
                        <a:pt x="9157" y="1582"/>
                      </a:cubicBezTo>
                      <a:cubicBezTo>
                        <a:pt x="9109" y="1653"/>
                        <a:pt x="9133" y="1737"/>
                        <a:pt x="9192" y="1796"/>
                      </a:cubicBezTo>
                      <a:cubicBezTo>
                        <a:pt x="9514" y="2034"/>
                        <a:pt x="9847" y="2296"/>
                        <a:pt x="10169" y="2594"/>
                      </a:cubicBezTo>
                      <a:cubicBezTo>
                        <a:pt x="10228" y="2653"/>
                        <a:pt x="10228" y="2737"/>
                        <a:pt x="10181" y="2796"/>
                      </a:cubicBezTo>
                      <a:cubicBezTo>
                        <a:pt x="9788" y="3225"/>
                        <a:pt x="8550" y="4439"/>
                        <a:pt x="6835" y="4939"/>
                      </a:cubicBezTo>
                      <a:cubicBezTo>
                        <a:pt x="8311" y="3904"/>
                        <a:pt x="8359" y="1737"/>
                        <a:pt x="6954" y="629"/>
                      </a:cubicBezTo>
                      <a:lnTo>
                        <a:pt x="6954" y="629"/>
                      </a:lnTo>
                      <a:cubicBezTo>
                        <a:pt x="7538" y="820"/>
                        <a:pt x="8121" y="1106"/>
                        <a:pt x="8692" y="1463"/>
                      </a:cubicBezTo>
                      <a:cubicBezTo>
                        <a:pt x="8722" y="1476"/>
                        <a:pt x="8752" y="1482"/>
                        <a:pt x="8780" y="1482"/>
                      </a:cubicBezTo>
                      <a:cubicBezTo>
                        <a:pt x="8831" y="1482"/>
                        <a:pt x="8876" y="1461"/>
                        <a:pt x="8907" y="1415"/>
                      </a:cubicBezTo>
                      <a:cubicBezTo>
                        <a:pt x="8954" y="1344"/>
                        <a:pt x="8931" y="1249"/>
                        <a:pt x="8859" y="1201"/>
                      </a:cubicBezTo>
                      <a:cubicBezTo>
                        <a:pt x="7632" y="426"/>
                        <a:pt x="6348" y="1"/>
                        <a:pt x="5062"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9330;p81">
                  <a:extLst>
                    <a:ext uri="{FF2B5EF4-FFF2-40B4-BE49-F238E27FC236}">
                      <a16:creationId xmlns:a16="http://schemas.microsoft.com/office/drawing/2014/main" id="{F245F45E-E32C-448A-AE5D-D1228FB14760}"/>
                    </a:ext>
                  </a:extLst>
                </p:cNvPr>
                <p:cNvSpPr/>
                <p:nvPr/>
              </p:nvSpPr>
              <p:spPr>
                <a:xfrm>
                  <a:off x="3572864" y="4423300"/>
                  <a:ext cx="76141" cy="61479"/>
                </a:xfrm>
                <a:custGeom>
                  <a:avLst/>
                  <a:gdLst/>
                  <a:ahLst/>
                  <a:cxnLst/>
                  <a:rect l="l" t="t" r="r" b="b"/>
                  <a:pathLst>
                    <a:path w="2394" h="1933" extrusionOk="0">
                      <a:moveTo>
                        <a:pt x="1143" y="0"/>
                      </a:moveTo>
                      <a:cubicBezTo>
                        <a:pt x="465" y="0"/>
                        <a:pt x="0" y="679"/>
                        <a:pt x="238" y="1322"/>
                      </a:cubicBezTo>
                      <a:cubicBezTo>
                        <a:pt x="258" y="1381"/>
                        <a:pt x="326" y="1423"/>
                        <a:pt x="396" y="1423"/>
                      </a:cubicBezTo>
                      <a:cubicBezTo>
                        <a:pt x="411" y="1423"/>
                        <a:pt x="426" y="1421"/>
                        <a:pt x="441" y="1417"/>
                      </a:cubicBezTo>
                      <a:cubicBezTo>
                        <a:pt x="524" y="1382"/>
                        <a:pt x="560" y="1298"/>
                        <a:pt x="536" y="1203"/>
                      </a:cubicBezTo>
                      <a:cubicBezTo>
                        <a:pt x="354" y="738"/>
                        <a:pt x="729" y="308"/>
                        <a:pt x="1156" y="308"/>
                      </a:cubicBezTo>
                      <a:cubicBezTo>
                        <a:pt x="1287" y="308"/>
                        <a:pt x="1422" y="349"/>
                        <a:pt x="1548" y="441"/>
                      </a:cubicBezTo>
                      <a:cubicBezTo>
                        <a:pt x="2036" y="822"/>
                        <a:pt x="1774" y="1620"/>
                        <a:pt x="1143" y="1620"/>
                      </a:cubicBezTo>
                      <a:cubicBezTo>
                        <a:pt x="1048" y="1620"/>
                        <a:pt x="953" y="1608"/>
                        <a:pt x="881" y="1560"/>
                      </a:cubicBezTo>
                      <a:cubicBezTo>
                        <a:pt x="860" y="1554"/>
                        <a:pt x="840" y="1551"/>
                        <a:pt x="819" y="1551"/>
                      </a:cubicBezTo>
                      <a:cubicBezTo>
                        <a:pt x="759" y="1551"/>
                        <a:pt x="703" y="1578"/>
                        <a:pt x="667" y="1632"/>
                      </a:cubicBezTo>
                      <a:cubicBezTo>
                        <a:pt x="643" y="1715"/>
                        <a:pt x="667" y="1798"/>
                        <a:pt x="738" y="1846"/>
                      </a:cubicBezTo>
                      <a:cubicBezTo>
                        <a:pt x="869" y="1904"/>
                        <a:pt x="1009" y="1933"/>
                        <a:pt x="1148" y="1933"/>
                      </a:cubicBezTo>
                      <a:cubicBezTo>
                        <a:pt x="1438" y="1933"/>
                        <a:pt x="1724" y="1806"/>
                        <a:pt x="1917" y="1548"/>
                      </a:cubicBezTo>
                      <a:cubicBezTo>
                        <a:pt x="2393" y="917"/>
                        <a:pt x="1965" y="0"/>
                        <a:pt x="1143"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9331;p81">
                  <a:extLst>
                    <a:ext uri="{FF2B5EF4-FFF2-40B4-BE49-F238E27FC236}">
                      <a16:creationId xmlns:a16="http://schemas.microsoft.com/office/drawing/2014/main" id="{93D9A8A1-2F01-4A0B-B694-679926351497}"/>
                    </a:ext>
                  </a:extLst>
                </p:cNvPr>
                <p:cNvSpPr/>
                <p:nvPr/>
              </p:nvSpPr>
              <p:spPr>
                <a:xfrm>
                  <a:off x="3619045" y="4394485"/>
                  <a:ext cx="46626" cy="39088"/>
                </a:xfrm>
                <a:custGeom>
                  <a:avLst/>
                  <a:gdLst/>
                  <a:ahLst/>
                  <a:cxnLst/>
                  <a:rect l="l" t="t" r="r" b="b"/>
                  <a:pathLst>
                    <a:path w="1466" h="1229" extrusionOk="0">
                      <a:moveTo>
                        <a:pt x="782" y="310"/>
                      </a:moveTo>
                      <a:cubicBezTo>
                        <a:pt x="917" y="310"/>
                        <a:pt x="1054" y="400"/>
                        <a:pt x="1096" y="549"/>
                      </a:cubicBezTo>
                      <a:cubicBezTo>
                        <a:pt x="1120" y="716"/>
                        <a:pt x="1013" y="871"/>
                        <a:pt x="858" y="906"/>
                      </a:cubicBezTo>
                      <a:cubicBezTo>
                        <a:pt x="834" y="912"/>
                        <a:pt x="810" y="914"/>
                        <a:pt x="788" y="914"/>
                      </a:cubicBezTo>
                      <a:cubicBezTo>
                        <a:pt x="553" y="914"/>
                        <a:pt x="406" y="648"/>
                        <a:pt x="537" y="442"/>
                      </a:cubicBezTo>
                      <a:cubicBezTo>
                        <a:pt x="599" y="351"/>
                        <a:pt x="690" y="310"/>
                        <a:pt x="782" y="310"/>
                      </a:cubicBezTo>
                      <a:close/>
                      <a:moveTo>
                        <a:pt x="791" y="1"/>
                      </a:moveTo>
                      <a:cubicBezTo>
                        <a:pt x="598" y="1"/>
                        <a:pt x="403" y="88"/>
                        <a:pt x="275" y="275"/>
                      </a:cubicBezTo>
                      <a:cubicBezTo>
                        <a:pt x="1" y="692"/>
                        <a:pt x="321" y="1229"/>
                        <a:pt x="792" y="1229"/>
                      </a:cubicBezTo>
                      <a:cubicBezTo>
                        <a:pt x="833" y="1229"/>
                        <a:pt x="875" y="1225"/>
                        <a:pt x="918" y="1216"/>
                      </a:cubicBezTo>
                      <a:cubicBezTo>
                        <a:pt x="1251" y="1145"/>
                        <a:pt x="1465" y="811"/>
                        <a:pt x="1394" y="490"/>
                      </a:cubicBezTo>
                      <a:cubicBezTo>
                        <a:pt x="1331" y="176"/>
                        <a:pt x="1064" y="1"/>
                        <a:pt x="791"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9332;p81">
                  <a:extLst>
                    <a:ext uri="{FF2B5EF4-FFF2-40B4-BE49-F238E27FC236}">
                      <a16:creationId xmlns:a16="http://schemas.microsoft.com/office/drawing/2014/main" id="{C4C12DC5-32F8-4A57-8970-BEE358FB4057}"/>
                    </a:ext>
                  </a:extLst>
                </p:cNvPr>
                <p:cNvSpPr/>
                <p:nvPr/>
              </p:nvSpPr>
              <p:spPr>
                <a:xfrm>
                  <a:off x="3604669" y="4302505"/>
                  <a:ext cx="9860" cy="42046"/>
                </a:xfrm>
                <a:custGeom>
                  <a:avLst/>
                  <a:gdLst/>
                  <a:ahLst/>
                  <a:cxnLst/>
                  <a:rect l="l" t="t" r="r" b="b"/>
                  <a:pathLst>
                    <a:path w="310" h="1322" extrusionOk="0">
                      <a:moveTo>
                        <a:pt x="143" y="0"/>
                      </a:moveTo>
                      <a:cubicBezTo>
                        <a:pt x="60" y="0"/>
                        <a:pt x="0" y="72"/>
                        <a:pt x="0" y="155"/>
                      </a:cubicBezTo>
                      <a:lnTo>
                        <a:pt x="0" y="1179"/>
                      </a:lnTo>
                      <a:cubicBezTo>
                        <a:pt x="0" y="1262"/>
                        <a:pt x="72" y="1322"/>
                        <a:pt x="143" y="1322"/>
                      </a:cubicBezTo>
                      <a:cubicBezTo>
                        <a:pt x="238" y="1322"/>
                        <a:pt x="298" y="1250"/>
                        <a:pt x="298" y="1179"/>
                      </a:cubicBezTo>
                      <a:lnTo>
                        <a:pt x="298" y="155"/>
                      </a:lnTo>
                      <a:cubicBezTo>
                        <a:pt x="310" y="72"/>
                        <a:pt x="238" y="0"/>
                        <a:pt x="143"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9333;p81">
                  <a:extLst>
                    <a:ext uri="{FF2B5EF4-FFF2-40B4-BE49-F238E27FC236}">
                      <a16:creationId xmlns:a16="http://schemas.microsoft.com/office/drawing/2014/main" id="{3669711C-B7FB-4C46-8C1E-195C5D68A49B}"/>
                    </a:ext>
                  </a:extLst>
                </p:cNvPr>
                <p:cNvSpPr/>
                <p:nvPr/>
              </p:nvSpPr>
              <p:spPr>
                <a:xfrm>
                  <a:off x="3528178" y="4315926"/>
                  <a:ext cx="22359" cy="40742"/>
                </a:xfrm>
                <a:custGeom>
                  <a:avLst/>
                  <a:gdLst/>
                  <a:ahLst/>
                  <a:cxnLst/>
                  <a:rect l="l" t="t" r="r" b="b"/>
                  <a:pathLst>
                    <a:path w="703" h="1281" extrusionOk="0">
                      <a:moveTo>
                        <a:pt x="163" y="1"/>
                      </a:moveTo>
                      <a:cubicBezTo>
                        <a:pt x="149" y="1"/>
                        <a:pt x="134" y="3"/>
                        <a:pt x="119" y="7"/>
                      </a:cubicBezTo>
                      <a:cubicBezTo>
                        <a:pt x="48" y="43"/>
                        <a:pt x="0" y="126"/>
                        <a:pt x="36" y="209"/>
                      </a:cubicBezTo>
                      <a:lnTo>
                        <a:pt x="393" y="1174"/>
                      </a:lnTo>
                      <a:cubicBezTo>
                        <a:pt x="417" y="1233"/>
                        <a:pt x="477" y="1281"/>
                        <a:pt x="536" y="1281"/>
                      </a:cubicBezTo>
                      <a:cubicBezTo>
                        <a:pt x="631" y="1281"/>
                        <a:pt x="703" y="1174"/>
                        <a:pt x="679" y="1067"/>
                      </a:cubicBezTo>
                      <a:lnTo>
                        <a:pt x="322" y="102"/>
                      </a:lnTo>
                      <a:cubicBezTo>
                        <a:pt x="292" y="43"/>
                        <a:pt x="231" y="1"/>
                        <a:pt x="163"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9334;p81">
                  <a:extLst>
                    <a:ext uri="{FF2B5EF4-FFF2-40B4-BE49-F238E27FC236}">
                      <a16:creationId xmlns:a16="http://schemas.microsoft.com/office/drawing/2014/main" id="{3738653C-5ADA-465F-A3DE-8BF18AF64FA3}"/>
                    </a:ext>
                  </a:extLst>
                </p:cNvPr>
                <p:cNvSpPr/>
                <p:nvPr/>
              </p:nvSpPr>
              <p:spPr>
                <a:xfrm>
                  <a:off x="3457730" y="4348590"/>
                  <a:ext cx="32600" cy="35367"/>
                </a:xfrm>
                <a:custGeom>
                  <a:avLst/>
                  <a:gdLst/>
                  <a:ahLst/>
                  <a:cxnLst/>
                  <a:rect l="l" t="t" r="r" b="b"/>
                  <a:pathLst>
                    <a:path w="1025" h="1112" extrusionOk="0">
                      <a:moveTo>
                        <a:pt x="183" y="0"/>
                      </a:moveTo>
                      <a:cubicBezTo>
                        <a:pt x="147" y="0"/>
                        <a:pt x="110" y="13"/>
                        <a:pt x="72" y="40"/>
                      </a:cubicBezTo>
                      <a:cubicBezTo>
                        <a:pt x="13" y="99"/>
                        <a:pt x="1" y="194"/>
                        <a:pt x="60" y="266"/>
                      </a:cubicBezTo>
                      <a:lnTo>
                        <a:pt x="715" y="1052"/>
                      </a:lnTo>
                      <a:cubicBezTo>
                        <a:pt x="751" y="1087"/>
                        <a:pt x="787" y="1111"/>
                        <a:pt x="834" y="1111"/>
                      </a:cubicBezTo>
                      <a:cubicBezTo>
                        <a:pt x="953" y="1099"/>
                        <a:pt x="1025" y="944"/>
                        <a:pt x="953" y="849"/>
                      </a:cubicBezTo>
                      <a:lnTo>
                        <a:pt x="298" y="51"/>
                      </a:lnTo>
                      <a:cubicBezTo>
                        <a:pt x="266" y="19"/>
                        <a:pt x="226" y="0"/>
                        <a:pt x="183"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9335;p81">
                  <a:extLst>
                    <a:ext uri="{FF2B5EF4-FFF2-40B4-BE49-F238E27FC236}">
                      <a16:creationId xmlns:a16="http://schemas.microsoft.com/office/drawing/2014/main" id="{B90211AB-0440-4A41-BBF2-053CAD7D2317}"/>
                    </a:ext>
                  </a:extLst>
                </p:cNvPr>
                <p:cNvSpPr/>
                <p:nvPr/>
              </p:nvSpPr>
              <p:spPr>
                <a:xfrm>
                  <a:off x="3727723" y="4351611"/>
                  <a:ext cx="32218" cy="34954"/>
                </a:xfrm>
                <a:custGeom>
                  <a:avLst/>
                  <a:gdLst/>
                  <a:ahLst/>
                  <a:cxnLst/>
                  <a:rect l="l" t="t" r="r" b="b"/>
                  <a:pathLst>
                    <a:path w="1013" h="1099" extrusionOk="0">
                      <a:moveTo>
                        <a:pt x="834" y="1"/>
                      </a:moveTo>
                      <a:cubicBezTo>
                        <a:pt x="791" y="1"/>
                        <a:pt x="748" y="19"/>
                        <a:pt x="715" y="52"/>
                      </a:cubicBezTo>
                      <a:lnTo>
                        <a:pt x="60" y="838"/>
                      </a:lnTo>
                      <a:cubicBezTo>
                        <a:pt x="1" y="897"/>
                        <a:pt x="13" y="1004"/>
                        <a:pt x="72" y="1064"/>
                      </a:cubicBezTo>
                      <a:cubicBezTo>
                        <a:pt x="96" y="1088"/>
                        <a:pt x="128" y="1098"/>
                        <a:pt x="161" y="1098"/>
                      </a:cubicBezTo>
                      <a:cubicBezTo>
                        <a:pt x="211" y="1098"/>
                        <a:pt x="263" y="1075"/>
                        <a:pt x="299" y="1040"/>
                      </a:cubicBezTo>
                      <a:lnTo>
                        <a:pt x="953" y="254"/>
                      </a:lnTo>
                      <a:cubicBezTo>
                        <a:pt x="1013" y="183"/>
                        <a:pt x="1013" y="76"/>
                        <a:pt x="930" y="40"/>
                      </a:cubicBezTo>
                      <a:cubicBezTo>
                        <a:pt x="903" y="13"/>
                        <a:pt x="869" y="1"/>
                        <a:pt x="834"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9336;p81">
                  <a:extLst>
                    <a:ext uri="{FF2B5EF4-FFF2-40B4-BE49-F238E27FC236}">
                      <a16:creationId xmlns:a16="http://schemas.microsoft.com/office/drawing/2014/main" id="{59BE5EE4-5D55-403A-8C32-9F788385119D}"/>
                    </a:ext>
                  </a:extLst>
                </p:cNvPr>
                <p:cNvSpPr/>
                <p:nvPr/>
              </p:nvSpPr>
              <p:spPr>
                <a:xfrm>
                  <a:off x="3668279" y="4315926"/>
                  <a:ext cx="22391" cy="40742"/>
                </a:xfrm>
                <a:custGeom>
                  <a:avLst/>
                  <a:gdLst/>
                  <a:ahLst/>
                  <a:cxnLst/>
                  <a:rect l="l" t="t" r="r" b="b"/>
                  <a:pathLst>
                    <a:path w="704" h="1281" extrusionOk="0">
                      <a:moveTo>
                        <a:pt x="544" y="1"/>
                      </a:moveTo>
                      <a:cubicBezTo>
                        <a:pt x="481" y="1"/>
                        <a:pt x="413" y="43"/>
                        <a:pt x="394" y="102"/>
                      </a:cubicBezTo>
                      <a:lnTo>
                        <a:pt x="36" y="1067"/>
                      </a:lnTo>
                      <a:cubicBezTo>
                        <a:pt x="1" y="1174"/>
                        <a:pt x="84" y="1281"/>
                        <a:pt x="179" y="1281"/>
                      </a:cubicBezTo>
                      <a:cubicBezTo>
                        <a:pt x="239" y="1281"/>
                        <a:pt x="298" y="1233"/>
                        <a:pt x="334" y="1174"/>
                      </a:cubicBezTo>
                      <a:lnTo>
                        <a:pt x="691" y="209"/>
                      </a:lnTo>
                      <a:cubicBezTo>
                        <a:pt x="703" y="126"/>
                        <a:pt x="655" y="43"/>
                        <a:pt x="584" y="7"/>
                      </a:cubicBezTo>
                      <a:cubicBezTo>
                        <a:pt x="571" y="3"/>
                        <a:pt x="558" y="1"/>
                        <a:pt x="544"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9337;p81">
                  <a:extLst>
                    <a:ext uri="{FF2B5EF4-FFF2-40B4-BE49-F238E27FC236}">
                      <a16:creationId xmlns:a16="http://schemas.microsoft.com/office/drawing/2014/main" id="{162ED3C0-6BE9-471B-8A89-8F5184256292}"/>
                    </a:ext>
                  </a:extLst>
                </p:cNvPr>
                <p:cNvSpPr/>
                <p:nvPr/>
              </p:nvSpPr>
              <p:spPr>
                <a:xfrm>
                  <a:off x="3603143" y="4563019"/>
                  <a:ext cx="9891" cy="42078"/>
                </a:xfrm>
                <a:custGeom>
                  <a:avLst/>
                  <a:gdLst/>
                  <a:ahLst/>
                  <a:cxnLst/>
                  <a:rect l="l" t="t" r="r" b="b"/>
                  <a:pathLst>
                    <a:path w="311" h="1323" extrusionOk="0">
                      <a:moveTo>
                        <a:pt x="144" y="1"/>
                      </a:moveTo>
                      <a:cubicBezTo>
                        <a:pt x="60" y="1"/>
                        <a:pt x="1" y="72"/>
                        <a:pt x="1" y="144"/>
                      </a:cubicBezTo>
                      <a:lnTo>
                        <a:pt x="1" y="1168"/>
                      </a:lnTo>
                      <a:cubicBezTo>
                        <a:pt x="1" y="1263"/>
                        <a:pt x="72" y="1322"/>
                        <a:pt x="144" y="1322"/>
                      </a:cubicBezTo>
                      <a:cubicBezTo>
                        <a:pt x="239" y="1322"/>
                        <a:pt x="298" y="1251"/>
                        <a:pt x="298" y="1168"/>
                      </a:cubicBezTo>
                      <a:lnTo>
                        <a:pt x="298" y="144"/>
                      </a:lnTo>
                      <a:cubicBezTo>
                        <a:pt x="310" y="72"/>
                        <a:pt x="239" y="1"/>
                        <a:pt x="144"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9338;p81">
                  <a:extLst>
                    <a:ext uri="{FF2B5EF4-FFF2-40B4-BE49-F238E27FC236}">
                      <a16:creationId xmlns:a16="http://schemas.microsoft.com/office/drawing/2014/main" id="{D995929B-C81C-4ED5-91C2-998AD4825F10}"/>
                    </a:ext>
                  </a:extLst>
                </p:cNvPr>
                <p:cNvSpPr/>
                <p:nvPr/>
              </p:nvSpPr>
              <p:spPr>
                <a:xfrm>
                  <a:off x="3667134" y="4552206"/>
                  <a:ext cx="22009" cy="40233"/>
                </a:xfrm>
                <a:custGeom>
                  <a:avLst/>
                  <a:gdLst/>
                  <a:ahLst/>
                  <a:cxnLst/>
                  <a:rect l="l" t="t" r="r" b="b"/>
                  <a:pathLst>
                    <a:path w="692" h="1265" extrusionOk="0">
                      <a:moveTo>
                        <a:pt x="165" y="0"/>
                      </a:moveTo>
                      <a:cubicBezTo>
                        <a:pt x="150" y="0"/>
                        <a:pt x="135" y="3"/>
                        <a:pt x="120" y="7"/>
                      </a:cubicBezTo>
                      <a:cubicBezTo>
                        <a:pt x="37" y="43"/>
                        <a:pt x="1" y="126"/>
                        <a:pt x="25" y="198"/>
                      </a:cubicBezTo>
                      <a:lnTo>
                        <a:pt x="382" y="1174"/>
                      </a:lnTo>
                      <a:cubicBezTo>
                        <a:pt x="410" y="1231"/>
                        <a:pt x="468" y="1265"/>
                        <a:pt x="527" y="1265"/>
                      </a:cubicBezTo>
                      <a:cubicBezTo>
                        <a:pt x="542" y="1265"/>
                        <a:pt x="557" y="1263"/>
                        <a:pt x="572" y="1258"/>
                      </a:cubicBezTo>
                      <a:cubicBezTo>
                        <a:pt x="656" y="1234"/>
                        <a:pt x="691" y="1139"/>
                        <a:pt x="668" y="1067"/>
                      </a:cubicBezTo>
                      <a:lnTo>
                        <a:pt x="310" y="103"/>
                      </a:lnTo>
                      <a:cubicBezTo>
                        <a:pt x="282" y="36"/>
                        <a:pt x="223" y="0"/>
                        <a:pt x="165"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9339;p81">
                  <a:extLst>
                    <a:ext uri="{FF2B5EF4-FFF2-40B4-BE49-F238E27FC236}">
                      <a16:creationId xmlns:a16="http://schemas.microsoft.com/office/drawing/2014/main" id="{7A0901CB-A5E8-4F50-9C08-49DAD5713AF7}"/>
                    </a:ext>
                  </a:extLst>
                </p:cNvPr>
                <p:cNvSpPr/>
                <p:nvPr/>
              </p:nvSpPr>
              <p:spPr>
                <a:xfrm>
                  <a:off x="3727723" y="4524662"/>
                  <a:ext cx="32982" cy="35367"/>
                </a:xfrm>
                <a:custGeom>
                  <a:avLst/>
                  <a:gdLst/>
                  <a:ahLst/>
                  <a:cxnLst/>
                  <a:rect l="l" t="t" r="r" b="b"/>
                  <a:pathLst>
                    <a:path w="1037" h="1112" extrusionOk="0">
                      <a:moveTo>
                        <a:pt x="178" y="1"/>
                      </a:moveTo>
                      <a:cubicBezTo>
                        <a:pt x="142" y="1"/>
                        <a:pt x="104" y="13"/>
                        <a:pt x="72" y="40"/>
                      </a:cubicBezTo>
                      <a:cubicBezTo>
                        <a:pt x="13" y="100"/>
                        <a:pt x="1" y="195"/>
                        <a:pt x="60" y="266"/>
                      </a:cubicBezTo>
                      <a:lnTo>
                        <a:pt x="715" y="1052"/>
                      </a:lnTo>
                      <a:cubicBezTo>
                        <a:pt x="739" y="1088"/>
                        <a:pt x="787" y="1112"/>
                        <a:pt x="834" y="1112"/>
                      </a:cubicBezTo>
                      <a:cubicBezTo>
                        <a:pt x="965" y="1100"/>
                        <a:pt x="1037" y="945"/>
                        <a:pt x="953" y="850"/>
                      </a:cubicBezTo>
                      <a:lnTo>
                        <a:pt x="299" y="52"/>
                      </a:lnTo>
                      <a:cubicBezTo>
                        <a:pt x="266" y="19"/>
                        <a:pt x="222" y="1"/>
                        <a:pt x="178"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9340;p81">
                  <a:extLst>
                    <a:ext uri="{FF2B5EF4-FFF2-40B4-BE49-F238E27FC236}">
                      <a16:creationId xmlns:a16="http://schemas.microsoft.com/office/drawing/2014/main" id="{10002BAB-E2A0-41F1-9F1C-771899E67FA4}"/>
                    </a:ext>
                  </a:extLst>
                </p:cNvPr>
                <p:cNvSpPr/>
                <p:nvPr/>
              </p:nvSpPr>
              <p:spPr>
                <a:xfrm>
                  <a:off x="3457349" y="4522023"/>
                  <a:ext cx="32218" cy="34954"/>
                </a:xfrm>
                <a:custGeom>
                  <a:avLst/>
                  <a:gdLst/>
                  <a:ahLst/>
                  <a:cxnLst/>
                  <a:rect l="l" t="t" r="r" b="b"/>
                  <a:pathLst>
                    <a:path w="1013" h="1099" extrusionOk="0">
                      <a:moveTo>
                        <a:pt x="841" y="0"/>
                      </a:moveTo>
                      <a:cubicBezTo>
                        <a:pt x="795" y="0"/>
                        <a:pt x="748" y="19"/>
                        <a:pt x="715" y="52"/>
                      </a:cubicBezTo>
                      <a:lnTo>
                        <a:pt x="60" y="837"/>
                      </a:lnTo>
                      <a:cubicBezTo>
                        <a:pt x="1" y="897"/>
                        <a:pt x="13" y="1004"/>
                        <a:pt x="72" y="1064"/>
                      </a:cubicBezTo>
                      <a:cubicBezTo>
                        <a:pt x="96" y="1088"/>
                        <a:pt x="128" y="1098"/>
                        <a:pt x="161" y="1098"/>
                      </a:cubicBezTo>
                      <a:cubicBezTo>
                        <a:pt x="211" y="1098"/>
                        <a:pt x="263" y="1075"/>
                        <a:pt x="298" y="1040"/>
                      </a:cubicBezTo>
                      <a:lnTo>
                        <a:pt x="953" y="254"/>
                      </a:lnTo>
                      <a:cubicBezTo>
                        <a:pt x="1013" y="183"/>
                        <a:pt x="1013" y="99"/>
                        <a:pt x="941" y="40"/>
                      </a:cubicBezTo>
                      <a:cubicBezTo>
                        <a:pt x="915" y="13"/>
                        <a:pt x="878" y="0"/>
                        <a:pt x="841"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9341;p81">
                  <a:extLst>
                    <a:ext uri="{FF2B5EF4-FFF2-40B4-BE49-F238E27FC236}">
                      <a16:creationId xmlns:a16="http://schemas.microsoft.com/office/drawing/2014/main" id="{7C1AA0FA-4B0F-4A84-95C2-2135FBA199EC}"/>
                    </a:ext>
                  </a:extLst>
                </p:cNvPr>
                <p:cNvSpPr/>
                <p:nvPr/>
              </p:nvSpPr>
              <p:spPr>
                <a:xfrm>
                  <a:off x="3526270" y="4551665"/>
                  <a:ext cx="22772" cy="40392"/>
                </a:xfrm>
                <a:custGeom>
                  <a:avLst/>
                  <a:gdLst/>
                  <a:ahLst/>
                  <a:cxnLst/>
                  <a:rect l="l" t="t" r="r" b="b"/>
                  <a:pathLst>
                    <a:path w="716" h="1270" extrusionOk="0">
                      <a:moveTo>
                        <a:pt x="531" y="0"/>
                      </a:moveTo>
                      <a:cubicBezTo>
                        <a:pt x="472" y="0"/>
                        <a:pt x="412" y="41"/>
                        <a:pt x="394" y="96"/>
                      </a:cubicBezTo>
                      <a:lnTo>
                        <a:pt x="36" y="1072"/>
                      </a:lnTo>
                      <a:cubicBezTo>
                        <a:pt x="1" y="1144"/>
                        <a:pt x="48" y="1227"/>
                        <a:pt x="120" y="1263"/>
                      </a:cubicBezTo>
                      <a:cubicBezTo>
                        <a:pt x="137" y="1268"/>
                        <a:pt x="154" y="1270"/>
                        <a:pt x="170" y="1270"/>
                      </a:cubicBezTo>
                      <a:cubicBezTo>
                        <a:pt x="235" y="1270"/>
                        <a:pt x="294" y="1234"/>
                        <a:pt x="322" y="1167"/>
                      </a:cubicBezTo>
                      <a:lnTo>
                        <a:pt x="679" y="203"/>
                      </a:lnTo>
                      <a:cubicBezTo>
                        <a:pt x="715" y="132"/>
                        <a:pt x="679" y="36"/>
                        <a:pt x="584" y="13"/>
                      </a:cubicBezTo>
                      <a:cubicBezTo>
                        <a:pt x="567" y="4"/>
                        <a:pt x="549" y="0"/>
                        <a:pt x="531"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Tree>
    <p:extLst>
      <p:ext uri="{BB962C8B-B14F-4D97-AF65-F5344CB8AC3E}">
        <p14:creationId xmlns:p14="http://schemas.microsoft.com/office/powerpoint/2010/main" val="904311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p:cNvSpPr>
            <a:spLocks noGrp="1"/>
          </p:cNvSpPr>
          <p:nvPr>
            <p:ph type="sldNum" sz="quarter" idx="12"/>
          </p:nvPr>
        </p:nvSpPr>
        <p:spPr/>
        <p:txBody>
          <a:bodyPr/>
          <a:lstStyle/>
          <a:p>
            <a:pPr>
              <a:defRPr/>
            </a:pPr>
            <a:fld id="{41891D65-17B4-4C4B-865B-282D95EFB1B0}" type="slidenum">
              <a:rPr lang="zh-TW" altLang="en-US" smtClean="0">
                <a:ea typeface="標楷體"/>
              </a:rPr>
              <a:pPr>
                <a:defRPr/>
              </a:pPr>
              <a:t>7</a:t>
            </a:fld>
            <a:endParaRPr lang="zh-TW" altLang="en-US">
              <a:ea typeface="標楷體"/>
            </a:endParaRPr>
          </a:p>
        </p:txBody>
      </p:sp>
      <p:sp>
        <p:nvSpPr>
          <p:cNvPr id="15" name="Rectangle 2"/>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TW" altLang="en-US" sz="3600" kern="0" dirty="0">
                <a:solidFill>
                  <a:schemeClr val="tx1">
                    <a:lumMod val="65000"/>
                    <a:lumOff val="35000"/>
                  </a:schemeClr>
                </a:solidFill>
              </a:rPr>
              <a:t>參</a:t>
            </a:r>
            <a:r>
              <a:rPr lang="zh-CN" altLang="en-US" sz="3600" kern="0" dirty="0">
                <a:solidFill>
                  <a:schemeClr val="tx1">
                    <a:lumMod val="65000"/>
                    <a:lumOff val="35000"/>
                  </a:schemeClr>
                </a:solidFill>
              </a:rPr>
              <a:t>考</a:t>
            </a:r>
            <a:r>
              <a:rPr lang="en-US" altLang="zh-CN" sz="3600" kern="0" dirty="0">
                <a:solidFill>
                  <a:schemeClr val="tx1">
                    <a:lumMod val="65000"/>
                    <a:lumOff val="35000"/>
                  </a:schemeClr>
                </a:solidFill>
              </a:rPr>
              <a:t>-</a:t>
            </a:r>
            <a:r>
              <a:rPr lang="zh-TW" altLang="en-US" sz="3600" kern="0" dirty="0">
                <a:solidFill>
                  <a:schemeClr val="tx1">
                    <a:lumMod val="65000"/>
                    <a:lumOff val="35000"/>
                  </a:schemeClr>
                </a:solidFill>
              </a:rPr>
              <a:t>數位準備度 </a:t>
            </a:r>
            <a:r>
              <a:rPr lang="en-US" altLang="zh-TW" sz="3600" kern="0" dirty="0">
                <a:solidFill>
                  <a:schemeClr val="tx1">
                    <a:lumMod val="65000"/>
                    <a:lumOff val="35000"/>
                  </a:schemeClr>
                </a:solidFill>
              </a:rPr>
              <a:t>(2/3)</a:t>
            </a:r>
            <a:endParaRPr lang="zh-TW" altLang="en-US" sz="3600" kern="0" dirty="0">
              <a:solidFill>
                <a:schemeClr val="tx1">
                  <a:lumMod val="65000"/>
                  <a:lumOff val="35000"/>
                </a:schemeClr>
              </a:solidFill>
            </a:endParaRPr>
          </a:p>
        </p:txBody>
      </p:sp>
      <p:sp>
        <p:nvSpPr>
          <p:cNvPr id="219" name="文字方塊 218">
            <a:extLst>
              <a:ext uri="{FF2B5EF4-FFF2-40B4-BE49-F238E27FC236}">
                <a16:creationId xmlns:a16="http://schemas.microsoft.com/office/drawing/2014/main" id="{1222010D-CC0B-467F-89C1-FD7795296CAA}"/>
              </a:ext>
            </a:extLst>
          </p:cNvPr>
          <p:cNvSpPr txBox="1"/>
          <p:nvPr/>
        </p:nvSpPr>
        <p:spPr>
          <a:xfrm>
            <a:off x="378949" y="1071652"/>
            <a:ext cx="9098425" cy="461665"/>
          </a:xfrm>
          <a:prstGeom prst="rect">
            <a:avLst/>
          </a:prstGeom>
          <a:noFill/>
        </p:spPr>
        <p:txBody>
          <a:bodyPr wrap="square" rtlCol="0">
            <a:spAutoFit/>
          </a:bodyPr>
          <a:lstStyle/>
          <a:p>
            <a:r>
              <a:rPr lang="zh-TW" altLang="en-US" dirty="0">
                <a:latin typeface="微軟正黑體" panose="020B0604030504040204" pitchFamily="34" charset="-120"/>
                <a:ea typeface="微軟正黑體" panose="020B0604030504040204" pitchFamily="34" charset="-120"/>
              </a:rPr>
              <a:t>建議以表格整理說明提案廠商之各項數位化程度與採用之技術</a:t>
            </a:r>
          </a:p>
        </p:txBody>
      </p:sp>
      <p:graphicFrame>
        <p:nvGraphicFramePr>
          <p:cNvPr id="220" name="表格 219">
            <a:extLst>
              <a:ext uri="{FF2B5EF4-FFF2-40B4-BE49-F238E27FC236}">
                <a16:creationId xmlns:a16="http://schemas.microsoft.com/office/drawing/2014/main" id="{CC1062AF-6BB4-40B2-BE18-2B7A82518035}"/>
              </a:ext>
            </a:extLst>
          </p:cNvPr>
          <p:cNvGraphicFramePr>
            <a:graphicFrameLocks noGrp="1"/>
          </p:cNvGraphicFramePr>
          <p:nvPr>
            <p:extLst>
              <p:ext uri="{D42A27DB-BD31-4B8C-83A1-F6EECF244321}">
                <p14:modId xmlns:p14="http://schemas.microsoft.com/office/powerpoint/2010/main" val="1157297550"/>
              </p:ext>
            </p:extLst>
          </p:nvPr>
        </p:nvGraphicFramePr>
        <p:xfrm>
          <a:off x="310157" y="1522924"/>
          <a:ext cx="9405342" cy="5002456"/>
        </p:xfrm>
        <a:graphic>
          <a:graphicData uri="http://schemas.openxmlformats.org/drawingml/2006/table">
            <a:tbl>
              <a:tblPr firstRow="1" bandRow="1"/>
              <a:tblGrid>
                <a:gridCol w="2030639">
                  <a:extLst>
                    <a:ext uri="{9D8B030D-6E8A-4147-A177-3AD203B41FA5}">
                      <a16:colId xmlns:a16="http://schemas.microsoft.com/office/drawing/2014/main" val="1748566104"/>
                    </a:ext>
                  </a:extLst>
                </a:gridCol>
                <a:gridCol w="2078804">
                  <a:extLst>
                    <a:ext uri="{9D8B030D-6E8A-4147-A177-3AD203B41FA5}">
                      <a16:colId xmlns:a16="http://schemas.microsoft.com/office/drawing/2014/main" val="221758943"/>
                    </a:ext>
                  </a:extLst>
                </a:gridCol>
                <a:gridCol w="2457450">
                  <a:extLst>
                    <a:ext uri="{9D8B030D-6E8A-4147-A177-3AD203B41FA5}">
                      <a16:colId xmlns:a16="http://schemas.microsoft.com/office/drawing/2014/main" val="227637293"/>
                    </a:ext>
                  </a:extLst>
                </a:gridCol>
                <a:gridCol w="2838449">
                  <a:extLst>
                    <a:ext uri="{9D8B030D-6E8A-4147-A177-3AD203B41FA5}">
                      <a16:colId xmlns:a16="http://schemas.microsoft.com/office/drawing/2014/main" val="4267454527"/>
                    </a:ext>
                  </a:extLst>
                </a:gridCol>
              </a:tblGrid>
              <a:tr h="566791">
                <a:tc gridSpan="4">
                  <a:txBody>
                    <a:bodyPr/>
                    <a:lstStyle>
                      <a:lvl1pPr marL="0" algn="l" defTabSz="685800" rtl="0" eaLnBrk="1" latinLnBrk="0" hangingPunct="1">
                        <a:defRPr sz="1350" b="1" kern="1200">
                          <a:solidFill>
                            <a:schemeClr val="lt1"/>
                          </a:solidFill>
                          <a:latin typeface="微軟正黑體"/>
                          <a:ea typeface="微軟正黑體"/>
                        </a:defRPr>
                      </a:lvl1pPr>
                      <a:lvl2pPr marL="342900" algn="l" defTabSz="685800" rtl="0" eaLnBrk="1" latinLnBrk="0" hangingPunct="1">
                        <a:defRPr sz="1350" b="1" kern="1200">
                          <a:solidFill>
                            <a:schemeClr val="lt1"/>
                          </a:solidFill>
                          <a:latin typeface="微軟正黑體"/>
                          <a:ea typeface="微軟正黑體"/>
                        </a:defRPr>
                      </a:lvl2pPr>
                      <a:lvl3pPr marL="685800" algn="l" defTabSz="685800" rtl="0" eaLnBrk="1" latinLnBrk="0" hangingPunct="1">
                        <a:defRPr sz="1350" b="1" kern="1200">
                          <a:solidFill>
                            <a:schemeClr val="lt1"/>
                          </a:solidFill>
                          <a:latin typeface="微軟正黑體"/>
                          <a:ea typeface="微軟正黑體"/>
                        </a:defRPr>
                      </a:lvl3pPr>
                      <a:lvl4pPr marL="1028700" algn="l" defTabSz="685800" rtl="0" eaLnBrk="1" latinLnBrk="0" hangingPunct="1">
                        <a:defRPr sz="1350" b="1" kern="1200">
                          <a:solidFill>
                            <a:schemeClr val="lt1"/>
                          </a:solidFill>
                          <a:latin typeface="微軟正黑體"/>
                          <a:ea typeface="微軟正黑體"/>
                        </a:defRPr>
                      </a:lvl4pPr>
                      <a:lvl5pPr marL="1371600" algn="l" defTabSz="685800" rtl="0" eaLnBrk="1" latinLnBrk="0" hangingPunct="1">
                        <a:defRPr sz="1350" b="1" kern="1200">
                          <a:solidFill>
                            <a:schemeClr val="lt1"/>
                          </a:solidFill>
                          <a:latin typeface="微軟正黑體"/>
                          <a:ea typeface="微軟正黑體"/>
                        </a:defRPr>
                      </a:lvl5pPr>
                      <a:lvl6pPr marL="1714500" algn="l" defTabSz="685800" rtl="0" eaLnBrk="1" latinLnBrk="0" hangingPunct="1">
                        <a:defRPr sz="1350" b="1" kern="1200">
                          <a:solidFill>
                            <a:schemeClr val="lt1"/>
                          </a:solidFill>
                          <a:latin typeface="微軟正黑體"/>
                          <a:ea typeface="微軟正黑體"/>
                        </a:defRPr>
                      </a:lvl6pPr>
                      <a:lvl7pPr marL="2057400" algn="l" defTabSz="685800" rtl="0" eaLnBrk="1" latinLnBrk="0" hangingPunct="1">
                        <a:defRPr sz="1350" b="1" kern="1200">
                          <a:solidFill>
                            <a:schemeClr val="lt1"/>
                          </a:solidFill>
                          <a:latin typeface="微軟正黑體"/>
                          <a:ea typeface="微軟正黑體"/>
                        </a:defRPr>
                      </a:lvl7pPr>
                      <a:lvl8pPr marL="2400300" algn="l" defTabSz="685800" rtl="0" eaLnBrk="1" latinLnBrk="0" hangingPunct="1">
                        <a:defRPr sz="1350" b="1" kern="1200">
                          <a:solidFill>
                            <a:schemeClr val="lt1"/>
                          </a:solidFill>
                          <a:latin typeface="微軟正黑體"/>
                          <a:ea typeface="微軟正黑體"/>
                        </a:defRPr>
                      </a:lvl8pPr>
                      <a:lvl9pPr marL="2743200" algn="l" defTabSz="685800" rtl="0" eaLnBrk="1" latinLnBrk="0" hangingPunct="1">
                        <a:defRPr sz="1350" b="1" kern="1200">
                          <a:solidFill>
                            <a:schemeClr val="lt1"/>
                          </a:solidFill>
                          <a:latin typeface="微軟正黑體"/>
                          <a:ea typeface="微軟正黑體"/>
                        </a:defRPr>
                      </a:lvl9pPr>
                    </a:lstStyle>
                    <a:p>
                      <a:pPr algn="ctr"/>
                      <a:r>
                        <a:rPr lang="zh-TW" altLang="en-US" sz="2400" dirty="0">
                          <a:solidFill>
                            <a:schemeClr val="bg1"/>
                          </a:solidFill>
                          <a:effectLst>
                            <a:outerShdw blurRad="38100" dist="38100" dir="2700000" algn="tl">
                              <a:srgbClr val="000000">
                                <a:alpha val="43137"/>
                              </a:srgbClr>
                            </a:outerShdw>
                          </a:effectLst>
                        </a:rPr>
                        <a:t>數位準備程度</a:t>
                      </a:r>
                      <a:r>
                        <a:rPr lang="en-US" altLang="zh-TW" sz="2400" dirty="0">
                          <a:solidFill>
                            <a:schemeClr val="bg1"/>
                          </a:solidFill>
                          <a:effectLst>
                            <a:outerShdw blurRad="38100" dist="38100" dir="2700000" algn="tl">
                              <a:srgbClr val="000000">
                                <a:alpha val="43137"/>
                              </a:srgbClr>
                            </a:outerShdw>
                          </a:effectLst>
                        </a:rPr>
                        <a:t>: </a:t>
                      </a:r>
                      <a:r>
                        <a:rPr lang="zh-TW" altLang="en-US" sz="2400" dirty="0">
                          <a:solidFill>
                            <a:schemeClr val="bg1"/>
                          </a:solidFill>
                          <a:effectLst>
                            <a:outerShdw blurRad="38100" dist="38100" dir="2700000" algn="tl">
                              <a:srgbClr val="000000">
                                <a:alpha val="43137"/>
                              </a:srgbClr>
                            </a:outerShdw>
                          </a:effectLst>
                        </a:rPr>
                        <a:t>請說明數位化程度與採用之技術</a:t>
                      </a:r>
                      <a:endParaRPr lang="zh-TW" altLang="en-US" sz="2400" dirty="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CE8D3E"/>
                    </a:solidFill>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3821189849"/>
                  </a:ext>
                </a:extLst>
              </a:tr>
              <a:tr h="459730">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運作流程</a:t>
                      </a:r>
                      <a:endParaRPr lang="en-US" altLang="zh-TW" sz="1800" b="1"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分類</a:t>
                      </a:r>
                      <a:endParaRPr lang="zh-TW" altLang="en-US" sz="1800" b="1"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內容</a:t>
                      </a:r>
                      <a:endParaRPr lang="zh-TW" altLang="en-US" sz="1800" b="1"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採用之技術</a:t>
                      </a:r>
                      <a:endParaRPr lang="zh-TW" altLang="en-US" sz="1800" b="1"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extLst>
                  <a:ext uri="{0D108BD9-81ED-4DB2-BD59-A6C34878D82A}">
                    <a16:rowId xmlns:a16="http://schemas.microsoft.com/office/drawing/2014/main" val="1567595510"/>
                  </a:ext>
                </a:extLst>
              </a:tr>
              <a:tr h="878525">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sym typeface="Wingdings" panose="05000000000000000000" pitchFamily="2" charset="2"/>
                        </a:rPr>
                        <a:t></a:t>
                      </a:r>
                      <a:r>
                        <a:rPr lang="zh-TW" altLang="en-US" sz="1800" dirty="0"/>
                        <a:t>內部運作流程</a:t>
                      </a:r>
                      <a:endParaRPr lang="en-US" altLang="zh-TW"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經營管理</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須說明管理流程</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如</a:t>
                      </a:r>
                      <a:r>
                        <a:rPr lang="en-US" altLang="zh-TW" sz="1800" dirty="0"/>
                        <a:t>ERP</a:t>
                      </a:r>
                      <a:r>
                        <a:rPr lang="zh-TW" altLang="en-US" sz="1800" dirty="0"/>
                        <a:t>、雲端人資系統、</a:t>
                      </a:r>
                      <a:r>
                        <a:rPr lang="en-US" altLang="zh-TW" sz="1800" dirty="0"/>
                        <a:t>RPA</a:t>
                      </a:r>
                      <a:r>
                        <a:rPr lang="zh-TW" altLang="en-US" sz="1800" dirty="0"/>
                        <a:t>等</a:t>
                      </a:r>
                      <a:br>
                        <a:rPr lang="en-US" altLang="zh-TW" sz="1800" dirty="0"/>
                      </a:br>
                      <a:r>
                        <a:rPr lang="en-US" altLang="zh-TW" sz="1800" dirty="0"/>
                        <a:t>(</a:t>
                      </a:r>
                      <a:r>
                        <a:rPr lang="zh-TW" altLang="en-US" sz="1800" dirty="0"/>
                        <a:t>參考建議</a:t>
                      </a:r>
                      <a:r>
                        <a:rPr lang="en-US" altLang="zh-TW" sz="1800" dirty="0"/>
                        <a:t>)</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extLst>
                  <a:ext uri="{0D108BD9-81ED-4DB2-BD59-A6C34878D82A}">
                    <a16:rowId xmlns:a16="http://schemas.microsoft.com/office/drawing/2014/main" val="780529607"/>
                  </a:ext>
                </a:extLst>
              </a:tr>
              <a:tr h="623470">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生產製造</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須說明生產流程</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如</a:t>
                      </a:r>
                      <a:r>
                        <a:rPr lang="en-US" altLang="zh-TW" sz="1800" dirty="0"/>
                        <a:t>AOI</a:t>
                      </a:r>
                      <a:r>
                        <a:rPr lang="zh-TW" altLang="en-US" sz="1800" dirty="0"/>
                        <a:t>、</a:t>
                      </a:r>
                      <a:r>
                        <a:rPr lang="en-US" altLang="zh-TW" sz="1800" dirty="0"/>
                        <a:t>IoT</a:t>
                      </a:r>
                      <a:r>
                        <a:rPr lang="zh-TW" altLang="en-US" sz="1800" dirty="0"/>
                        <a:t>、</a:t>
                      </a:r>
                      <a:r>
                        <a:rPr lang="en-US" altLang="zh-TW" sz="1800" dirty="0"/>
                        <a:t>MES</a:t>
                      </a:r>
                      <a:r>
                        <a:rPr lang="zh-TW" altLang="en-US" sz="1800" dirty="0"/>
                        <a:t>、</a:t>
                      </a:r>
                      <a:r>
                        <a:rPr lang="en-US" altLang="zh-TW" sz="1800" dirty="0"/>
                        <a:t>AI</a:t>
                      </a:r>
                    </a:p>
                    <a:p>
                      <a:r>
                        <a:rPr lang="en-US" altLang="zh-TW" sz="1800" dirty="0"/>
                        <a:t>(</a:t>
                      </a:r>
                      <a:r>
                        <a:rPr lang="zh-TW" altLang="en-US" sz="1800" dirty="0"/>
                        <a:t>參考建議</a:t>
                      </a:r>
                      <a:r>
                        <a:rPr lang="en-US" altLang="zh-TW" sz="1800" dirty="0"/>
                        <a:t>)</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extLst>
                  <a:ext uri="{0D108BD9-81ED-4DB2-BD59-A6C34878D82A}">
                    <a16:rowId xmlns:a16="http://schemas.microsoft.com/office/drawing/2014/main" val="1784933259"/>
                  </a:ext>
                </a:extLst>
              </a:tr>
              <a:tr h="878525">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sym typeface="Wingdings" panose="05000000000000000000" pitchFamily="2" charset="2"/>
                        </a:rPr>
                        <a:t></a:t>
                      </a:r>
                      <a:r>
                        <a:rPr lang="zh-TW" altLang="en-US" sz="1800" dirty="0"/>
                        <a:t>外部運作流程</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經營管理</a:t>
                      </a:r>
                      <a:r>
                        <a:rPr lang="en-US" altLang="zh-TW" sz="1800" dirty="0"/>
                        <a:t>(</a:t>
                      </a:r>
                      <a:r>
                        <a:rPr lang="zh-TW" altLang="en-US" sz="1800" dirty="0"/>
                        <a:t>含</a:t>
                      </a:r>
                      <a:r>
                        <a:rPr lang="en-US" altLang="zh-TW" sz="1800" dirty="0"/>
                        <a:t>CRM)</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須說明內涵</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如智能客服、</a:t>
                      </a:r>
                      <a:r>
                        <a:rPr lang="en-US" altLang="zh-TW" sz="1800" dirty="0"/>
                        <a:t>Line bot</a:t>
                      </a:r>
                      <a:r>
                        <a:rPr lang="zh-TW" altLang="en-US" sz="1800" dirty="0"/>
                        <a:t>、   區塊鏈等</a:t>
                      </a:r>
                      <a:r>
                        <a:rPr lang="en-US" altLang="zh-TW" sz="1800" dirty="0"/>
                        <a:t>(</a:t>
                      </a:r>
                      <a:r>
                        <a:rPr lang="zh-TW" altLang="en-US" sz="1800" dirty="0"/>
                        <a:t>參考建議</a:t>
                      </a:r>
                      <a:r>
                        <a:rPr lang="en-US" altLang="zh-TW" sz="1800" dirty="0"/>
                        <a:t>)</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extLst>
                  <a:ext uri="{0D108BD9-81ED-4DB2-BD59-A6C34878D82A}">
                    <a16:rowId xmlns:a16="http://schemas.microsoft.com/office/drawing/2014/main" val="4191811267"/>
                  </a:ext>
                </a:extLst>
              </a:tr>
              <a:tr h="623470">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生產製造</a:t>
                      </a:r>
                      <a:r>
                        <a:rPr lang="en-US" altLang="zh-TW" sz="1800" dirty="0"/>
                        <a:t>(</a:t>
                      </a:r>
                      <a:r>
                        <a:rPr lang="zh-TW" altLang="en-US" sz="1800" dirty="0"/>
                        <a:t>含</a:t>
                      </a:r>
                      <a:r>
                        <a:rPr lang="en-US" altLang="zh-TW" sz="1800" dirty="0"/>
                        <a:t>SCM)</a:t>
                      </a:r>
                      <a:endParaRPr lang="en-US" altLang="zh-TW"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dirty="0"/>
                        <a:t>須說明內涵</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如通訊用</a:t>
                      </a:r>
                      <a:r>
                        <a:rPr lang="en-US" altLang="zh-TW" sz="1800" dirty="0"/>
                        <a:t>APP</a:t>
                      </a:r>
                      <a:r>
                        <a:rPr lang="zh-TW" altLang="en-US" sz="1800" dirty="0"/>
                        <a:t>、串流平台</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extLst>
                  <a:ext uri="{0D108BD9-81ED-4DB2-BD59-A6C34878D82A}">
                    <a16:rowId xmlns:a16="http://schemas.microsoft.com/office/drawing/2014/main" val="1140740975"/>
                  </a:ext>
                </a:extLst>
              </a:tr>
              <a:tr h="459730">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sym typeface="Wingdings" panose="05000000000000000000" pitchFamily="2" charset="2"/>
                        </a:rPr>
                        <a:t></a:t>
                      </a:r>
                      <a:r>
                        <a:rPr lang="zh-TW" altLang="en-US" sz="1800" dirty="0"/>
                        <a:t>資安</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資安架構圖</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建議以圖表說明現狀</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extLst>
                  <a:ext uri="{0D108BD9-81ED-4DB2-BD59-A6C34878D82A}">
                    <a16:rowId xmlns:a16="http://schemas.microsoft.com/office/drawing/2014/main" val="46748976"/>
                  </a:ext>
                </a:extLst>
              </a:tr>
              <a:tr h="459730">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資安組織圖</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extLst>
                  <a:ext uri="{0D108BD9-81ED-4DB2-BD59-A6C34878D82A}">
                    <a16:rowId xmlns:a16="http://schemas.microsoft.com/office/drawing/2014/main" val="2557347395"/>
                  </a:ext>
                </a:extLst>
              </a:tr>
            </a:tbl>
          </a:graphicData>
        </a:graphic>
      </p:graphicFrame>
      <p:sp>
        <p:nvSpPr>
          <p:cNvPr id="41" name="橢圓形圖說文字 40"/>
          <p:cNvSpPr/>
          <p:nvPr/>
        </p:nvSpPr>
        <p:spPr bwMode="auto">
          <a:xfrm>
            <a:off x="8826562" y="561390"/>
            <a:ext cx="1008000" cy="969363"/>
          </a:xfrm>
          <a:prstGeom prst="wedgeEllipseCallout">
            <a:avLst>
              <a:gd name="adj1" fmla="val -44151"/>
              <a:gd name="adj2" fmla="val 53983"/>
            </a:avLst>
          </a:prstGeom>
          <a:ln w="25400">
            <a:prstDash val="sysDash"/>
          </a:ln>
          <a:extLst/>
        </p:spPr>
        <p:style>
          <a:lnRef idx="2">
            <a:schemeClr val="accent6"/>
          </a:lnRef>
          <a:fillRef idx="1">
            <a:schemeClr val="lt1"/>
          </a:fillRef>
          <a:effectRef idx="0">
            <a:schemeClr val="accent6"/>
          </a:effectRef>
          <a:fontRef idx="minor">
            <a:schemeClr val="dk1"/>
          </a:fontRef>
        </p:style>
        <p:txBody>
          <a:bodyPr vert="horz" wrap="square" lIns="18000" tIns="10800" rIns="18000" bIns="10800" numCol="1" rtlCol="0" anchor="ctr" anchorCtr="0" compatLnSpc="1">
            <a:prstTxWarp prst="textNoShape">
              <a:avLst/>
            </a:prstTxWarp>
          </a:bodyPr>
          <a:lstStyle/>
          <a:p>
            <a:pPr marL="900113" marR="0" indent="-900113" algn="ctr" defTabSz="914400" rtl="0" eaLnBrk="1" fontAlgn="base" latinLnBrk="0" hangingPunct="1">
              <a:spcAft>
                <a:spcPct val="0"/>
              </a:spcAft>
              <a:buClr>
                <a:srgbClr val="1B34B1"/>
              </a:buClr>
              <a:buSzPct val="80000"/>
              <a:buFont typeface="Wingdings" pitchFamily="2" charset="2"/>
              <a:buNone/>
              <a:tabLst>
                <a:tab pos="1074738" algn="l"/>
              </a:tabLst>
            </a:pPr>
            <a:r>
              <a:rPr kumimoji="0" lang="zh-TW" altLang="en-US" b="1" i="0" u="none" strike="noStrike" cap="none" normalizeH="0" baseline="0" dirty="0">
                <a:ln>
                  <a:noFill/>
                </a:ln>
                <a:solidFill>
                  <a:schemeClr val="tx1"/>
                </a:solidFill>
                <a:latin typeface="微軟正黑體" panose="020B0604030504040204" pitchFamily="34" charset="-120"/>
                <a:ea typeface="微軟正黑體" panose="020B0604030504040204" pitchFamily="34" charset="-120"/>
              </a:rPr>
              <a:t>範例</a:t>
            </a:r>
          </a:p>
        </p:txBody>
      </p:sp>
    </p:spTree>
    <p:extLst>
      <p:ext uri="{BB962C8B-B14F-4D97-AF65-F5344CB8AC3E}">
        <p14:creationId xmlns:p14="http://schemas.microsoft.com/office/powerpoint/2010/main" val="2367122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76B982CE-30E8-4016-A4AA-33DC0AAAC8EA}"/>
              </a:ext>
            </a:extLst>
          </p:cNvPr>
          <p:cNvSpPr>
            <a:spLocks noGrp="1"/>
          </p:cNvSpPr>
          <p:nvPr>
            <p:ph type="sldNum" sz="quarter" idx="12"/>
          </p:nvPr>
        </p:nvSpPr>
        <p:spPr/>
        <p:txBody>
          <a:bodyPr/>
          <a:lstStyle/>
          <a:p>
            <a:pPr>
              <a:defRPr/>
            </a:pPr>
            <a:fld id="{41891D65-17B4-4C4B-865B-282D95EFB1B0}" type="slidenum">
              <a:rPr lang="zh-TW" altLang="en-US" smtClean="0">
                <a:ea typeface="標楷體"/>
              </a:rPr>
              <a:pPr>
                <a:defRPr/>
              </a:pPr>
              <a:t>8</a:t>
            </a:fld>
            <a:endParaRPr lang="zh-TW" altLang="en-US">
              <a:ea typeface="標楷體"/>
            </a:endParaRPr>
          </a:p>
        </p:txBody>
      </p:sp>
      <p:sp>
        <p:nvSpPr>
          <p:cNvPr id="3" name="Rectangle 2">
            <a:extLst>
              <a:ext uri="{FF2B5EF4-FFF2-40B4-BE49-F238E27FC236}">
                <a16:creationId xmlns:a16="http://schemas.microsoft.com/office/drawing/2014/main" id="{31CDBD75-63D9-4654-8350-02B69B74A1B7}"/>
              </a:ext>
            </a:extLst>
          </p:cNvPr>
          <p:cNvSpPr txBox="1">
            <a:spLocks noChangeArrowheads="1"/>
          </p:cNvSpPr>
          <p:nvPr/>
        </p:nvSpPr>
        <p:spPr>
          <a:xfrm>
            <a:off x="1188031" y="188640"/>
            <a:ext cx="7703557" cy="831850"/>
          </a:xfrm>
          <a:prstGeom prst="rect">
            <a:avLst/>
          </a:prstGeom>
        </p:spPr>
        <p:txBody>
          <a:bodyPr/>
          <a:lstStyle>
            <a:lvl1pPr algn="ctr" rtl="0" eaLnBrk="0" fontAlgn="base" hangingPunct="0">
              <a:spcBef>
                <a:spcPct val="0"/>
              </a:spcBef>
              <a:spcAft>
                <a:spcPct val="0"/>
              </a:spcAft>
              <a:defRPr kumimoji="1" sz="3200" b="1">
                <a:solidFill>
                  <a:srgbClr val="CC0000"/>
                </a:solidFill>
                <a:effectLst/>
                <a:latin typeface="+mj-lt"/>
                <a:ea typeface="微軟正黑體" panose="020B0604030504040204" pitchFamily="34" charset="-120"/>
                <a:cs typeface="+mj-cs"/>
              </a:defRPr>
            </a:lvl1pPr>
            <a:lvl2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2pPr>
            <a:lvl3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3pPr>
            <a:lvl4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4pPr>
            <a:lvl5pPr algn="ctr" rtl="0" eaLnBrk="0" fontAlgn="base" hangingPunct="0">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5pPr>
            <a:lvl6pPr marL="4572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6pPr>
            <a:lvl7pPr marL="9144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7pPr>
            <a:lvl8pPr marL="13716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8pPr>
            <a:lvl9pPr marL="1828800" algn="ctr" rtl="0" fontAlgn="base">
              <a:spcBef>
                <a:spcPct val="0"/>
              </a:spcBef>
              <a:spcAft>
                <a:spcPct val="0"/>
              </a:spcAft>
              <a:defRPr kumimoji="1" sz="3200" b="1">
                <a:solidFill>
                  <a:srgbClr val="CC0000"/>
                </a:solidFill>
                <a:effectLst>
                  <a:outerShdw blurRad="38100" dist="38100" dir="2700000" algn="tl">
                    <a:srgbClr val="C0C0C0"/>
                  </a:outerShdw>
                </a:effectLst>
                <a:latin typeface="Times New Roman" pitchFamily="18" charset="0"/>
                <a:ea typeface="標楷體" pitchFamily="65" charset="-120"/>
              </a:defRPr>
            </a:lvl9pPr>
          </a:lstStyle>
          <a:p>
            <a:pPr eaLnBrk="1" hangingPunct="1">
              <a:defRPr/>
            </a:pPr>
            <a:r>
              <a:rPr lang="zh-TW" altLang="en-US" sz="3600" kern="0" dirty="0">
                <a:solidFill>
                  <a:schemeClr val="tx1">
                    <a:lumMod val="65000"/>
                    <a:lumOff val="35000"/>
                  </a:schemeClr>
                </a:solidFill>
              </a:rPr>
              <a:t>參</a:t>
            </a:r>
            <a:r>
              <a:rPr lang="zh-CN" altLang="en-US" sz="3600" kern="0" dirty="0">
                <a:solidFill>
                  <a:schemeClr val="tx1">
                    <a:lumMod val="65000"/>
                    <a:lumOff val="35000"/>
                  </a:schemeClr>
                </a:solidFill>
              </a:rPr>
              <a:t>考</a:t>
            </a:r>
            <a:r>
              <a:rPr lang="en-US" altLang="zh-CN" sz="3600" kern="0" dirty="0">
                <a:solidFill>
                  <a:schemeClr val="tx1">
                    <a:lumMod val="65000"/>
                    <a:lumOff val="35000"/>
                  </a:schemeClr>
                </a:solidFill>
              </a:rPr>
              <a:t>-</a:t>
            </a:r>
            <a:r>
              <a:rPr lang="zh-TW" altLang="en-US" sz="3600" kern="0" dirty="0">
                <a:solidFill>
                  <a:schemeClr val="tx1">
                    <a:lumMod val="65000"/>
                    <a:lumOff val="35000"/>
                  </a:schemeClr>
                </a:solidFill>
              </a:rPr>
              <a:t>數位準備度 </a:t>
            </a:r>
            <a:r>
              <a:rPr lang="en-US" altLang="zh-TW" sz="3600" kern="0" dirty="0">
                <a:solidFill>
                  <a:schemeClr val="tx1">
                    <a:lumMod val="65000"/>
                    <a:lumOff val="35000"/>
                  </a:schemeClr>
                </a:solidFill>
              </a:rPr>
              <a:t>(3/3)</a:t>
            </a:r>
            <a:endParaRPr lang="zh-TW" altLang="en-US" sz="3600" kern="0" dirty="0">
              <a:solidFill>
                <a:schemeClr val="tx1">
                  <a:lumMod val="65000"/>
                  <a:lumOff val="35000"/>
                </a:schemeClr>
              </a:solidFill>
            </a:endParaRPr>
          </a:p>
        </p:txBody>
      </p:sp>
      <p:graphicFrame>
        <p:nvGraphicFramePr>
          <p:cNvPr id="4" name="表格 3">
            <a:extLst>
              <a:ext uri="{FF2B5EF4-FFF2-40B4-BE49-F238E27FC236}">
                <a16:creationId xmlns:a16="http://schemas.microsoft.com/office/drawing/2014/main" id="{CFD11CDA-6B16-4F64-B41E-EF69DC5309DC}"/>
              </a:ext>
            </a:extLst>
          </p:cNvPr>
          <p:cNvGraphicFramePr>
            <a:graphicFrameLocks noGrp="1"/>
          </p:cNvGraphicFramePr>
          <p:nvPr>
            <p:extLst>
              <p:ext uri="{D42A27DB-BD31-4B8C-83A1-F6EECF244321}">
                <p14:modId xmlns:p14="http://schemas.microsoft.com/office/powerpoint/2010/main" val="1945961784"/>
              </p:ext>
            </p:extLst>
          </p:nvPr>
        </p:nvGraphicFramePr>
        <p:xfrm>
          <a:off x="310155" y="1271706"/>
          <a:ext cx="9348194" cy="5201188"/>
        </p:xfrm>
        <a:graphic>
          <a:graphicData uri="http://schemas.openxmlformats.org/drawingml/2006/table">
            <a:tbl>
              <a:tblPr firstRow="1" bandRow="1"/>
              <a:tblGrid>
                <a:gridCol w="2890683">
                  <a:extLst>
                    <a:ext uri="{9D8B030D-6E8A-4147-A177-3AD203B41FA5}">
                      <a16:colId xmlns:a16="http://schemas.microsoft.com/office/drawing/2014/main" val="1748566104"/>
                    </a:ext>
                  </a:extLst>
                </a:gridCol>
                <a:gridCol w="2959248">
                  <a:extLst>
                    <a:ext uri="{9D8B030D-6E8A-4147-A177-3AD203B41FA5}">
                      <a16:colId xmlns:a16="http://schemas.microsoft.com/office/drawing/2014/main" val="221758943"/>
                    </a:ext>
                  </a:extLst>
                </a:gridCol>
                <a:gridCol w="3498263">
                  <a:extLst>
                    <a:ext uri="{9D8B030D-6E8A-4147-A177-3AD203B41FA5}">
                      <a16:colId xmlns:a16="http://schemas.microsoft.com/office/drawing/2014/main" val="227637293"/>
                    </a:ext>
                  </a:extLst>
                </a:gridCol>
              </a:tblGrid>
              <a:tr h="595556">
                <a:tc gridSpan="3">
                  <a:txBody>
                    <a:bodyPr/>
                    <a:lstStyle>
                      <a:lvl1pPr marL="0" algn="l" defTabSz="685800" rtl="0" eaLnBrk="1" latinLnBrk="0" hangingPunct="1">
                        <a:defRPr sz="1350" b="1" kern="1200">
                          <a:solidFill>
                            <a:schemeClr val="lt1"/>
                          </a:solidFill>
                          <a:latin typeface="微軟正黑體"/>
                          <a:ea typeface="微軟正黑體"/>
                        </a:defRPr>
                      </a:lvl1pPr>
                      <a:lvl2pPr marL="342900" algn="l" defTabSz="685800" rtl="0" eaLnBrk="1" latinLnBrk="0" hangingPunct="1">
                        <a:defRPr sz="1350" b="1" kern="1200">
                          <a:solidFill>
                            <a:schemeClr val="lt1"/>
                          </a:solidFill>
                          <a:latin typeface="微軟正黑體"/>
                          <a:ea typeface="微軟正黑體"/>
                        </a:defRPr>
                      </a:lvl2pPr>
                      <a:lvl3pPr marL="685800" algn="l" defTabSz="685800" rtl="0" eaLnBrk="1" latinLnBrk="0" hangingPunct="1">
                        <a:defRPr sz="1350" b="1" kern="1200">
                          <a:solidFill>
                            <a:schemeClr val="lt1"/>
                          </a:solidFill>
                          <a:latin typeface="微軟正黑體"/>
                          <a:ea typeface="微軟正黑體"/>
                        </a:defRPr>
                      </a:lvl3pPr>
                      <a:lvl4pPr marL="1028700" algn="l" defTabSz="685800" rtl="0" eaLnBrk="1" latinLnBrk="0" hangingPunct="1">
                        <a:defRPr sz="1350" b="1" kern="1200">
                          <a:solidFill>
                            <a:schemeClr val="lt1"/>
                          </a:solidFill>
                          <a:latin typeface="微軟正黑體"/>
                          <a:ea typeface="微軟正黑體"/>
                        </a:defRPr>
                      </a:lvl4pPr>
                      <a:lvl5pPr marL="1371600" algn="l" defTabSz="685800" rtl="0" eaLnBrk="1" latinLnBrk="0" hangingPunct="1">
                        <a:defRPr sz="1350" b="1" kern="1200">
                          <a:solidFill>
                            <a:schemeClr val="lt1"/>
                          </a:solidFill>
                          <a:latin typeface="微軟正黑體"/>
                          <a:ea typeface="微軟正黑體"/>
                        </a:defRPr>
                      </a:lvl5pPr>
                      <a:lvl6pPr marL="1714500" algn="l" defTabSz="685800" rtl="0" eaLnBrk="1" latinLnBrk="0" hangingPunct="1">
                        <a:defRPr sz="1350" b="1" kern="1200">
                          <a:solidFill>
                            <a:schemeClr val="lt1"/>
                          </a:solidFill>
                          <a:latin typeface="微軟正黑體"/>
                          <a:ea typeface="微軟正黑體"/>
                        </a:defRPr>
                      </a:lvl6pPr>
                      <a:lvl7pPr marL="2057400" algn="l" defTabSz="685800" rtl="0" eaLnBrk="1" latinLnBrk="0" hangingPunct="1">
                        <a:defRPr sz="1350" b="1" kern="1200">
                          <a:solidFill>
                            <a:schemeClr val="lt1"/>
                          </a:solidFill>
                          <a:latin typeface="微軟正黑體"/>
                          <a:ea typeface="微軟正黑體"/>
                        </a:defRPr>
                      </a:lvl7pPr>
                      <a:lvl8pPr marL="2400300" algn="l" defTabSz="685800" rtl="0" eaLnBrk="1" latinLnBrk="0" hangingPunct="1">
                        <a:defRPr sz="1350" b="1" kern="1200">
                          <a:solidFill>
                            <a:schemeClr val="lt1"/>
                          </a:solidFill>
                          <a:latin typeface="微軟正黑體"/>
                          <a:ea typeface="微軟正黑體"/>
                        </a:defRPr>
                      </a:lvl8pPr>
                      <a:lvl9pPr marL="2743200" algn="l" defTabSz="685800" rtl="0" eaLnBrk="1" latinLnBrk="0" hangingPunct="1">
                        <a:defRPr sz="1350" b="1" kern="1200">
                          <a:solidFill>
                            <a:schemeClr val="lt1"/>
                          </a:solidFill>
                          <a:latin typeface="微軟正黑體"/>
                          <a:ea typeface="微軟正黑體"/>
                        </a:defRPr>
                      </a:lvl9pPr>
                    </a:lstStyle>
                    <a:p>
                      <a:pPr algn="ctr"/>
                      <a:r>
                        <a:rPr lang="zh-TW" altLang="en-US" sz="2400" dirty="0">
                          <a:solidFill>
                            <a:schemeClr val="bg1"/>
                          </a:solidFill>
                          <a:effectLst>
                            <a:outerShdw blurRad="38100" dist="38100" dir="2700000" algn="tl">
                              <a:srgbClr val="000000">
                                <a:alpha val="43137"/>
                              </a:srgbClr>
                            </a:outerShdw>
                          </a:effectLst>
                        </a:rPr>
                        <a:t>數位準備程度</a:t>
                      </a:r>
                      <a:r>
                        <a:rPr lang="en-US" altLang="zh-TW" sz="2400" dirty="0">
                          <a:solidFill>
                            <a:schemeClr val="bg1"/>
                          </a:solidFill>
                          <a:effectLst>
                            <a:outerShdw blurRad="38100" dist="38100" dir="2700000" algn="tl">
                              <a:srgbClr val="000000">
                                <a:alpha val="43137"/>
                              </a:srgbClr>
                            </a:outerShdw>
                          </a:effectLst>
                        </a:rPr>
                        <a:t>: </a:t>
                      </a:r>
                      <a:r>
                        <a:rPr lang="zh-TW" altLang="en-US" sz="2400" dirty="0">
                          <a:solidFill>
                            <a:schemeClr val="bg1"/>
                          </a:solidFill>
                          <a:effectLst>
                            <a:outerShdw blurRad="38100" dist="38100" dir="2700000" algn="tl">
                              <a:srgbClr val="000000">
                                <a:alpha val="43137"/>
                              </a:srgbClr>
                            </a:outerShdw>
                          </a:effectLst>
                        </a:rPr>
                        <a:t>請說明數位化程度與採用之技術</a:t>
                      </a:r>
                      <a:endParaRPr lang="zh-TW" altLang="en-US" sz="2400" dirty="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CE8D3E"/>
                    </a:solidFill>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3821189849"/>
                  </a:ext>
                </a:extLst>
              </a:tr>
              <a:tr h="483062">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en-US" altLang="zh-TW" sz="1800" b="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b="0" dirty="0">
                          <a:latin typeface="微軟正黑體" panose="020B0604030504040204" pitchFamily="34" charset="-120"/>
                          <a:ea typeface="微軟正黑體" panose="020B0604030504040204" pitchFamily="34" charset="-120"/>
                        </a:rPr>
                        <a:t>現況說明</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t>作法</a:t>
                      </a:r>
                      <a:endParaRPr lang="zh-TW" altLang="en-US" sz="1800" b="1"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extLst>
                  <a:ext uri="{0D108BD9-81ED-4DB2-BD59-A6C34878D82A}">
                    <a16:rowId xmlns:a16="http://schemas.microsoft.com/office/drawing/2014/main" val="1567595510"/>
                  </a:ext>
                </a:extLst>
              </a:tr>
              <a:tr h="923111">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sym typeface="Wingdings" panose="05000000000000000000" pitchFamily="2" charset="2"/>
                        </a:rPr>
                        <a:t></a:t>
                      </a:r>
                      <a:r>
                        <a:rPr lang="zh-TW" altLang="en-US" sz="1800" dirty="0"/>
                        <a:t>數位部門</a:t>
                      </a:r>
                      <a:endParaRPr lang="en-US" altLang="zh-TW"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extLst>
                  <a:ext uri="{0D108BD9-81ED-4DB2-BD59-A6C34878D82A}">
                    <a16:rowId xmlns:a16="http://schemas.microsoft.com/office/drawing/2014/main" val="780529607"/>
                  </a:ext>
                </a:extLst>
              </a:tr>
              <a:tr h="655112">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extLst>
                  <a:ext uri="{0D108BD9-81ED-4DB2-BD59-A6C34878D82A}">
                    <a16:rowId xmlns:a16="http://schemas.microsoft.com/office/drawing/2014/main" val="1784933259"/>
                  </a:ext>
                </a:extLst>
              </a:tr>
              <a:tr h="923111">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r>
                        <a:rPr lang="zh-TW" altLang="en-US" sz="1800" dirty="0">
                          <a:sym typeface="Wingdings" panose="05000000000000000000" pitchFamily="2" charset="2"/>
                        </a:rPr>
                        <a:t></a:t>
                      </a:r>
                      <a:r>
                        <a:rPr lang="zh-TW" altLang="en-US" sz="1800" dirty="0"/>
                        <a:t>提升員工數位能力</a:t>
                      </a: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extLst>
                  <a:ext uri="{0D108BD9-81ED-4DB2-BD59-A6C34878D82A}">
                    <a16:rowId xmlns:a16="http://schemas.microsoft.com/office/drawing/2014/main" val="4191811267"/>
                  </a:ext>
                </a:extLst>
              </a:tr>
              <a:tr h="655112">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85725" indent="-85725">
                        <a:buFont typeface="Arial" panose="020B0604020202020204" pitchFamily="34" charset="0"/>
                        <a:buChar char="•"/>
                      </a:pPr>
                      <a:r>
                        <a:rPr lang="zh-TW" altLang="en-US" sz="1800" dirty="0">
                          <a:latin typeface="微軟正黑體" panose="020B0604030504040204" pitchFamily="34" charset="-120"/>
                          <a:ea typeface="微軟正黑體" panose="020B0604030504040204" pitchFamily="34" charset="-120"/>
                        </a:rPr>
                        <a:t>其他</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en-US" altLang="zh-TW"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extLst>
                  <a:ext uri="{0D108BD9-81ED-4DB2-BD59-A6C34878D82A}">
                    <a16:rowId xmlns:a16="http://schemas.microsoft.com/office/drawing/2014/main" val="1140740975"/>
                  </a:ext>
                </a:extLst>
              </a:tr>
              <a:tr h="483062">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20000"/>
                      </a:srgbClr>
                    </a:solidFill>
                  </a:tcPr>
                </a:tc>
                <a:extLst>
                  <a:ext uri="{0D108BD9-81ED-4DB2-BD59-A6C34878D82A}">
                    <a16:rowId xmlns:a16="http://schemas.microsoft.com/office/drawing/2014/main" val="46748976"/>
                  </a:ext>
                </a:extLst>
              </a:tr>
              <a:tr h="483062">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tc>
                  <a:txBody>
                    <a:bodyPr/>
                    <a:lstStyle>
                      <a:lvl1pPr marL="0" algn="l" defTabSz="685800" rtl="0" eaLnBrk="1" latinLnBrk="0" hangingPunct="1">
                        <a:defRPr sz="1350" kern="1200">
                          <a:solidFill>
                            <a:schemeClr val="dk1"/>
                          </a:solidFill>
                          <a:latin typeface="微軟正黑體"/>
                          <a:ea typeface="微軟正黑體"/>
                        </a:defRPr>
                      </a:lvl1pPr>
                      <a:lvl2pPr marL="342900" algn="l" defTabSz="685800" rtl="0" eaLnBrk="1" latinLnBrk="0" hangingPunct="1">
                        <a:defRPr sz="1350" kern="1200">
                          <a:solidFill>
                            <a:schemeClr val="dk1"/>
                          </a:solidFill>
                          <a:latin typeface="微軟正黑體"/>
                          <a:ea typeface="微軟正黑體"/>
                        </a:defRPr>
                      </a:lvl2pPr>
                      <a:lvl3pPr marL="685800" algn="l" defTabSz="685800" rtl="0" eaLnBrk="1" latinLnBrk="0" hangingPunct="1">
                        <a:defRPr sz="1350" kern="1200">
                          <a:solidFill>
                            <a:schemeClr val="dk1"/>
                          </a:solidFill>
                          <a:latin typeface="微軟正黑體"/>
                          <a:ea typeface="微軟正黑體"/>
                        </a:defRPr>
                      </a:lvl3pPr>
                      <a:lvl4pPr marL="1028700" algn="l" defTabSz="685800" rtl="0" eaLnBrk="1" latinLnBrk="0" hangingPunct="1">
                        <a:defRPr sz="1350" kern="1200">
                          <a:solidFill>
                            <a:schemeClr val="dk1"/>
                          </a:solidFill>
                          <a:latin typeface="微軟正黑體"/>
                          <a:ea typeface="微軟正黑體"/>
                        </a:defRPr>
                      </a:lvl4pPr>
                      <a:lvl5pPr marL="1371600" algn="l" defTabSz="685800" rtl="0" eaLnBrk="1" latinLnBrk="0" hangingPunct="1">
                        <a:defRPr sz="1350" kern="1200">
                          <a:solidFill>
                            <a:schemeClr val="dk1"/>
                          </a:solidFill>
                          <a:latin typeface="微軟正黑體"/>
                          <a:ea typeface="微軟正黑體"/>
                        </a:defRPr>
                      </a:lvl5pPr>
                      <a:lvl6pPr marL="1714500" algn="l" defTabSz="685800" rtl="0" eaLnBrk="1" latinLnBrk="0" hangingPunct="1">
                        <a:defRPr sz="1350" kern="1200">
                          <a:solidFill>
                            <a:schemeClr val="dk1"/>
                          </a:solidFill>
                          <a:latin typeface="微軟正黑體"/>
                          <a:ea typeface="微軟正黑體"/>
                        </a:defRPr>
                      </a:lvl6pPr>
                      <a:lvl7pPr marL="2057400" algn="l" defTabSz="685800" rtl="0" eaLnBrk="1" latinLnBrk="0" hangingPunct="1">
                        <a:defRPr sz="1350" kern="1200">
                          <a:solidFill>
                            <a:schemeClr val="dk1"/>
                          </a:solidFill>
                          <a:latin typeface="微軟正黑體"/>
                          <a:ea typeface="微軟正黑體"/>
                        </a:defRPr>
                      </a:lvl7pPr>
                      <a:lvl8pPr marL="2400300" algn="l" defTabSz="685800" rtl="0" eaLnBrk="1" latinLnBrk="0" hangingPunct="1">
                        <a:defRPr sz="1350" kern="1200">
                          <a:solidFill>
                            <a:schemeClr val="dk1"/>
                          </a:solidFill>
                          <a:latin typeface="微軟正黑體"/>
                          <a:ea typeface="微軟正黑體"/>
                        </a:defRPr>
                      </a:lvl8pPr>
                      <a:lvl9pPr marL="2743200" algn="l" defTabSz="685800" rtl="0" eaLnBrk="1" latinLnBrk="0" hangingPunct="1">
                        <a:defRPr sz="1350" kern="1200">
                          <a:solidFill>
                            <a:schemeClr val="dk1"/>
                          </a:solidFill>
                          <a:latin typeface="微軟正黑體"/>
                          <a:ea typeface="微軟正黑體"/>
                        </a:defRPr>
                      </a:lvl9pPr>
                    </a:lstStyle>
                    <a:p>
                      <a:endParaRPr lang="zh-TW" altLang="en-US" sz="1800" dirty="0">
                        <a:latin typeface="微軟正黑體" panose="020B0604030504040204" pitchFamily="34" charset="-120"/>
                        <a:ea typeface="微軟正黑體" panose="020B0604030504040204" pitchFamily="34" charset="-12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E8D3E">
                        <a:tint val="40000"/>
                      </a:srgbClr>
                    </a:solidFill>
                  </a:tcPr>
                </a:tc>
                <a:extLst>
                  <a:ext uri="{0D108BD9-81ED-4DB2-BD59-A6C34878D82A}">
                    <a16:rowId xmlns:a16="http://schemas.microsoft.com/office/drawing/2014/main" val="2557347395"/>
                  </a:ext>
                </a:extLst>
              </a:tr>
            </a:tbl>
          </a:graphicData>
        </a:graphic>
      </p:graphicFrame>
      <p:sp>
        <p:nvSpPr>
          <p:cNvPr id="5" name="橢圓形圖說文字 4"/>
          <p:cNvSpPr/>
          <p:nvPr/>
        </p:nvSpPr>
        <p:spPr bwMode="auto">
          <a:xfrm>
            <a:off x="8387588" y="302343"/>
            <a:ext cx="1008000" cy="969363"/>
          </a:xfrm>
          <a:prstGeom prst="wedgeEllipseCallout">
            <a:avLst>
              <a:gd name="adj1" fmla="val -44151"/>
              <a:gd name="adj2" fmla="val 53983"/>
            </a:avLst>
          </a:prstGeom>
          <a:ln w="25400">
            <a:prstDash val="sysDash"/>
          </a:ln>
          <a:extLst/>
        </p:spPr>
        <p:style>
          <a:lnRef idx="2">
            <a:schemeClr val="accent6"/>
          </a:lnRef>
          <a:fillRef idx="1">
            <a:schemeClr val="lt1"/>
          </a:fillRef>
          <a:effectRef idx="0">
            <a:schemeClr val="accent6"/>
          </a:effectRef>
          <a:fontRef idx="minor">
            <a:schemeClr val="dk1"/>
          </a:fontRef>
        </p:style>
        <p:txBody>
          <a:bodyPr vert="horz" wrap="square" lIns="18000" tIns="10800" rIns="18000" bIns="10800" numCol="1" rtlCol="0" anchor="ctr" anchorCtr="0" compatLnSpc="1">
            <a:prstTxWarp prst="textNoShape">
              <a:avLst/>
            </a:prstTxWarp>
          </a:bodyPr>
          <a:lstStyle/>
          <a:p>
            <a:pPr marL="900113" marR="0" indent="-900113" algn="ctr" defTabSz="914400" rtl="0" eaLnBrk="1" fontAlgn="base" latinLnBrk="0" hangingPunct="1">
              <a:spcAft>
                <a:spcPct val="0"/>
              </a:spcAft>
              <a:buClr>
                <a:srgbClr val="1B34B1"/>
              </a:buClr>
              <a:buSzPct val="80000"/>
              <a:buFont typeface="Wingdings" pitchFamily="2" charset="2"/>
              <a:buNone/>
              <a:tabLst>
                <a:tab pos="1074738" algn="l"/>
              </a:tabLst>
            </a:pPr>
            <a:r>
              <a:rPr kumimoji="0" lang="zh-TW" altLang="en-US" b="1" i="0" u="none" strike="noStrike" cap="none" normalizeH="0" baseline="0" dirty="0">
                <a:ln>
                  <a:noFill/>
                </a:ln>
                <a:solidFill>
                  <a:schemeClr val="tx1"/>
                </a:solidFill>
                <a:latin typeface="微軟正黑體" panose="020B0604030504040204" pitchFamily="34" charset="-120"/>
                <a:ea typeface="微軟正黑體" panose="020B0604030504040204" pitchFamily="34" charset="-120"/>
              </a:rPr>
              <a:t>範例</a:t>
            </a:r>
          </a:p>
        </p:txBody>
      </p:sp>
    </p:spTree>
    <p:extLst>
      <p:ext uri="{BB962C8B-B14F-4D97-AF65-F5344CB8AC3E}">
        <p14:creationId xmlns:p14="http://schemas.microsoft.com/office/powerpoint/2010/main" val="683165812"/>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82D10C8E4F0AA45BF6789DE132D5E72" ma:contentTypeVersion="13" ma:contentTypeDescription="Create a new document." ma:contentTypeScope="" ma:versionID="c66493a43953efec92b6f3aa142eedce">
  <xsd:schema xmlns:xsd="http://www.w3.org/2001/XMLSchema" xmlns:xs="http://www.w3.org/2001/XMLSchema" xmlns:p="http://schemas.microsoft.com/office/2006/metadata/properties" xmlns:ns3="61c54714-a422-4a59-a601-1285a0fcc157" xmlns:ns4="042bb2e5-7ee4-4991-af61-e83b53d910ae" targetNamespace="http://schemas.microsoft.com/office/2006/metadata/properties" ma:root="true" ma:fieldsID="40e43cd418dbdd455b15b8dd4e50906c" ns3:_="" ns4:_="">
    <xsd:import namespace="61c54714-a422-4a59-a601-1285a0fcc157"/>
    <xsd:import namespace="042bb2e5-7ee4-4991-af61-e83b53d910a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c54714-a422-4a59-a601-1285a0fcc1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42bb2e5-7ee4-4991-af61-e83b53d910a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7CFCBC6-4A4D-45B5-B3F9-4D86E905DEA7}">
  <ds:schemaRefs>
    <ds:schemaRef ds:uri="http://purl.org/dc/elements/1.1/"/>
    <ds:schemaRef ds:uri="http://purl.org/dc/terms/"/>
    <ds:schemaRef ds:uri="042bb2e5-7ee4-4991-af61-e83b53d910ae"/>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schemas.microsoft.com/office/2006/metadata/properties"/>
    <ds:schemaRef ds:uri="61c54714-a422-4a59-a601-1285a0fcc157"/>
    <ds:schemaRef ds:uri="http://www.w3.org/XML/1998/namespace"/>
  </ds:schemaRefs>
</ds:datastoreItem>
</file>

<file path=customXml/itemProps2.xml><?xml version="1.0" encoding="utf-8"?>
<ds:datastoreItem xmlns:ds="http://schemas.openxmlformats.org/officeDocument/2006/customXml" ds:itemID="{A81CF6B8-63F7-448F-98E8-4B92EBF869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1c54714-a422-4a59-a601-1285a0fcc157"/>
    <ds:schemaRef ds:uri="042bb2e5-7ee4-4991-af61-e83b53d910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701E100-A84E-4877-AC4F-FEBB1EF7F5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21637</TotalTime>
  <Words>1025</Words>
  <Application>Microsoft Macintosh PowerPoint</Application>
  <PresentationFormat>A4 紙張 (210x297 公釐)</PresentationFormat>
  <Paragraphs>200</Paragraphs>
  <Slides>12</Slides>
  <Notes>4</Notes>
  <HiddenSlides>0</HiddenSlides>
  <MMClips>0</MMClips>
  <ScaleCrop>false</ScaleCrop>
  <HeadingPairs>
    <vt:vector size="6" baseType="variant">
      <vt:variant>
        <vt:lpstr>使用字型</vt:lpstr>
      </vt:variant>
      <vt:variant>
        <vt:i4>11</vt:i4>
      </vt:variant>
      <vt:variant>
        <vt:lpstr>佈景主題</vt:lpstr>
      </vt:variant>
      <vt:variant>
        <vt:i4>1</vt:i4>
      </vt:variant>
      <vt:variant>
        <vt:lpstr>投影片標題</vt:lpstr>
      </vt:variant>
      <vt:variant>
        <vt:i4>12</vt:i4>
      </vt:variant>
    </vt:vector>
  </HeadingPairs>
  <TitlesOfParts>
    <vt:vector size="24" baseType="lpstr">
      <vt:lpstr>華康隸書體</vt:lpstr>
      <vt:lpstr>微軟正黑體</vt:lpstr>
      <vt:lpstr>新細明體</vt:lpstr>
      <vt:lpstr>標楷體</vt:lpstr>
      <vt:lpstr>Arial</vt:lpstr>
      <vt:lpstr>Arial Rounded MT Bold</vt:lpstr>
      <vt:lpstr>Calibri</vt:lpstr>
      <vt:lpstr>Calibri Light</vt:lpstr>
      <vt:lpstr>Corbel</vt:lpstr>
      <vt:lpstr>Times New Roman</vt:lpstr>
      <vt:lpstr>Wingdings</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mhwu</dc:creator>
  <cp:lastModifiedBy>Microsoft Office User</cp:lastModifiedBy>
  <cp:revision>1292</cp:revision>
  <cp:lastPrinted>2021-10-27T05:32:51Z</cp:lastPrinted>
  <dcterms:modified xsi:type="dcterms:W3CDTF">2021-11-10T02:34:23Z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0x010100C82D10C8E4F0AA45BF6789DE132D5E72</vt:lpwstr>
  </property>
</Properties>
</file>